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0233600" cy="32918400"/>
  <p:notesSz cx="6858000" cy="9144000"/>
  <p:defaultTextStyle>
    <a:defPPr>
      <a:defRPr lang="en-US"/>
    </a:defPPr>
    <a:lvl1pPr algn="l" rtl="0" fontAlgn="base">
      <a:spcBef>
        <a:spcPct val="0"/>
      </a:spcBef>
      <a:spcAft>
        <a:spcPct val="0"/>
      </a:spcAft>
      <a:defRPr sz="8426" kern="1200">
        <a:solidFill>
          <a:schemeClr val="tx1"/>
        </a:solidFill>
        <a:latin typeface="Arial" charset="0"/>
        <a:ea typeface="ＭＳ Ｐゴシック" charset="0"/>
        <a:cs typeface="ＭＳ Ｐゴシック" charset="0"/>
      </a:defRPr>
    </a:lvl1pPr>
    <a:lvl2pPr marL="487650" algn="l" rtl="0" fontAlgn="base">
      <a:spcBef>
        <a:spcPct val="0"/>
      </a:spcBef>
      <a:spcAft>
        <a:spcPct val="0"/>
      </a:spcAft>
      <a:defRPr sz="8426" kern="1200">
        <a:solidFill>
          <a:schemeClr val="tx1"/>
        </a:solidFill>
        <a:latin typeface="Arial" charset="0"/>
        <a:ea typeface="ＭＳ Ｐゴシック" charset="0"/>
        <a:cs typeface="ＭＳ Ｐゴシック" charset="0"/>
      </a:defRPr>
    </a:lvl2pPr>
    <a:lvl3pPr marL="975299" algn="l" rtl="0" fontAlgn="base">
      <a:spcBef>
        <a:spcPct val="0"/>
      </a:spcBef>
      <a:spcAft>
        <a:spcPct val="0"/>
      </a:spcAft>
      <a:defRPr sz="8426" kern="1200">
        <a:solidFill>
          <a:schemeClr val="tx1"/>
        </a:solidFill>
        <a:latin typeface="Arial" charset="0"/>
        <a:ea typeface="ＭＳ Ｐゴシック" charset="0"/>
        <a:cs typeface="ＭＳ Ｐゴシック" charset="0"/>
      </a:defRPr>
    </a:lvl3pPr>
    <a:lvl4pPr marL="1462949" algn="l" rtl="0" fontAlgn="base">
      <a:spcBef>
        <a:spcPct val="0"/>
      </a:spcBef>
      <a:spcAft>
        <a:spcPct val="0"/>
      </a:spcAft>
      <a:defRPr sz="8426" kern="1200">
        <a:solidFill>
          <a:schemeClr val="tx1"/>
        </a:solidFill>
        <a:latin typeface="Arial" charset="0"/>
        <a:ea typeface="ＭＳ Ｐゴシック" charset="0"/>
        <a:cs typeface="ＭＳ Ｐゴシック" charset="0"/>
      </a:defRPr>
    </a:lvl4pPr>
    <a:lvl5pPr marL="1950598" algn="l" rtl="0" fontAlgn="base">
      <a:spcBef>
        <a:spcPct val="0"/>
      </a:spcBef>
      <a:spcAft>
        <a:spcPct val="0"/>
      </a:spcAft>
      <a:defRPr sz="8426" kern="1200">
        <a:solidFill>
          <a:schemeClr val="tx1"/>
        </a:solidFill>
        <a:latin typeface="Arial" charset="0"/>
        <a:ea typeface="ＭＳ Ｐゴシック" charset="0"/>
        <a:cs typeface="ＭＳ Ｐゴシック" charset="0"/>
      </a:defRPr>
    </a:lvl5pPr>
    <a:lvl6pPr marL="2438248" algn="l" defTabSz="487650" rtl="0" eaLnBrk="1" latinLnBrk="0" hangingPunct="1">
      <a:defRPr sz="8426" kern="1200">
        <a:solidFill>
          <a:schemeClr val="tx1"/>
        </a:solidFill>
        <a:latin typeface="Arial" charset="0"/>
        <a:ea typeface="ＭＳ Ｐゴシック" charset="0"/>
        <a:cs typeface="ＭＳ Ｐゴシック" charset="0"/>
      </a:defRPr>
    </a:lvl6pPr>
    <a:lvl7pPr marL="2925897" algn="l" defTabSz="487650" rtl="0" eaLnBrk="1" latinLnBrk="0" hangingPunct="1">
      <a:defRPr sz="8426" kern="1200">
        <a:solidFill>
          <a:schemeClr val="tx1"/>
        </a:solidFill>
        <a:latin typeface="Arial" charset="0"/>
        <a:ea typeface="ＭＳ Ｐゴシック" charset="0"/>
        <a:cs typeface="ＭＳ Ｐゴシック" charset="0"/>
      </a:defRPr>
    </a:lvl7pPr>
    <a:lvl8pPr marL="3413547" algn="l" defTabSz="487650" rtl="0" eaLnBrk="1" latinLnBrk="0" hangingPunct="1">
      <a:defRPr sz="8426" kern="1200">
        <a:solidFill>
          <a:schemeClr val="tx1"/>
        </a:solidFill>
        <a:latin typeface="Arial" charset="0"/>
        <a:ea typeface="ＭＳ Ｐゴシック" charset="0"/>
        <a:cs typeface="ＭＳ Ｐゴシック" charset="0"/>
      </a:defRPr>
    </a:lvl8pPr>
    <a:lvl9pPr marL="3901196" algn="l" defTabSz="487650" rtl="0" eaLnBrk="1" latinLnBrk="0" hangingPunct="1">
      <a:defRPr sz="8426"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9" userDrawn="1">
          <p15:clr>
            <a:srgbClr val="A4A3A4"/>
          </p15:clr>
        </p15:guide>
        <p15:guide id="2" pos="126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7400"/>
    <a:srgbClr val="FF9300"/>
    <a:srgbClr val="FFFFFF"/>
    <a:srgbClr val="FF2600"/>
    <a:srgbClr val="800CFF"/>
    <a:srgbClr val="BF00FF"/>
    <a:srgbClr val="E91B00"/>
    <a:srgbClr val="D35A13"/>
    <a:srgbClr val="FF0214"/>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602"/>
    <p:restoredTop sz="94685"/>
  </p:normalViewPr>
  <p:slideViewPr>
    <p:cSldViewPr>
      <p:cViewPr>
        <p:scale>
          <a:sx n="100" d="100"/>
          <a:sy n="100" d="100"/>
        </p:scale>
        <p:origin x="-14256" y="-14584"/>
      </p:cViewPr>
      <p:guideLst>
        <p:guide orient="horz" pos="10369"/>
        <p:guide pos="1267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ED0138-D810-D343-BCE0-43E1C6FAED17}" type="datetimeFigureOut">
              <a:rPr lang="en-US" smtClean="0"/>
              <a:t>12/4/17</a:t>
            </a:fld>
            <a:endParaRPr lang="en-US"/>
          </a:p>
        </p:txBody>
      </p:sp>
      <p:sp>
        <p:nvSpPr>
          <p:cNvPr id="4" name="Slide Image Placeholder 3"/>
          <p:cNvSpPr>
            <a:spLocks noGrp="1" noRot="1" noChangeAspect="1"/>
          </p:cNvSpPr>
          <p:nvPr>
            <p:ph type="sldImg" idx="2"/>
          </p:nvPr>
        </p:nvSpPr>
        <p:spPr>
          <a:xfrm>
            <a:off x="1333500" y="685800"/>
            <a:ext cx="4191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0F8485-032D-4046-BD30-0165365C8F5F}" type="slidenum">
              <a:rPr lang="en-US" smtClean="0"/>
              <a:t>‹#›</a:t>
            </a:fld>
            <a:endParaRPr lang="en-US"/>
          </a:p>
        </p:txBody>
      </p:sp>
    </p:spTree>
    <p:extLst>
      <p:ext uri="{BB962C8B-B14F-4D97-AF65-F5344CB8AC3E}">
        <p14:creationId xmlns:p14="http://schemas.microsoft.com/office/powerpoint/2010/main" val="3008592969"/>
      </p:ext>
    </p:extLst>
  </p:cSld>
  <p:clrMap bg1="lt1" tx1="dk1" bg2="lt2" tx2="dk2" accent1="accent1" accent2="accent2" accent3="accent3" accent4="accent4" accent5="accent5" accent6="accent6" hlink="hlink" folHlink="folHlink"/>
  <p:notesStyle>
    <a:lvl1pPr marL="0" algn="l" defTabSz="487650" rtl="0" eaLnBrk="1" latinLnBrk="0" hangingPunct="1">
      <a:defRPr sz="1280" kern="1200">
        <a:solidFill>
          <a:schemeClr val="tx1"/>
        </a:solidFill>
        <a:latin typeface="+mn-lt"/>
        <a:ea typeface="+mn-ea"/>
        <a:cs typeface="+mn-cs"/>
      </a:defRPr>
    </a:lvl1pPr>
    <a:lvl2pPr marL="487650" algn="l" defTabSz="487650" rtl="0" eaLnBrk="1" latinLnBrk="0" hangingPunct="1">
      <a:defRPr sz="1280" kern="1200">
        <a:solidFill>
          <a:schemeClr val="tx1"/>
        </a:solidFill>
        <a:latin typeface="+mn-lt"/>
        <a:ea typeface="+mn-ea"/>
        <a:cs typeface="+mn-cs"/>
      </a:defRPr>
    </a:lvl2pPr>
    <a:lvl3pPr marL="975299" algn="l" defTabSz="487650" rtl="0" eaLnBrk="1" latinLnBrk="0" hangingPunct="1">
      <a:defRPr sz="1280" kern="1200">
        <a:solidFill>
          <a:schemeClr val="tx1"/>
        </a:solidFill>
        <a:latin typeface="+mn-lt"/>
        <a:ea typeface="+mn-ea"/>
        <a:cs typeface="+mn-cs"/>
      </a:defRPr>
    </a:lvl3pPr>
    <a:lvl4pPr marL="1462949" algn="l" defTabSz="487650" rtl="0" eaLnBrk="1" latinLnBrk="0" hangingPunct="1">
      <a:defRPr sz="1280" kern="1200">
        <a:solidFill>
          <a:schemeClr val="tx1"/>
        </a:solidFill>
        <a:latin typeface="+mn-lt"/>
        <a:ea typeface="+mn-ea"/>
        <a:cs typeface="+mn-cs"/>
      </a:defRPr>
    </a:lvl4pPr>
    <a:lvl5pPr marL="1950598" algn="l" defTabSz="487650" rtl="0" eaLnBrk="1" latinLnBrk="0" hangingPunct="1">
      <a:defRPr sz="1280" kern="1200">
        <a:solidFill>
          <a:schemeClr val="tx1"/>
        </a:solidFill>
        <a:latin typeface="+mn-lt"/>
        <a:ea typeface="+mn-ea"/>
        <a:cs typeface="+mn-cs"/>
      </a:defRPr>
    </a:lvl5pPr>
    <a:lvl6pPr marL="2438248" algn="l" defTabSz="487650" rtl="0" eaLnBrk="1" latinLnBrk="0" hangingPunct="1">
      <a:defRPr sz="1280" kern="1200">
        <a:solidFill>
          <a:schemeClr val="tx1"/>
        </a:solidFill>
        <a:latin typeface="+mn-lt"/>
        <a:ea typeface="+mn-ea"/>
        <a:cs typeface="+mn-cs"/>
      </a:defRPr>
    </a:lvl6pPr>
    <a:lvl7pPr marL="2925897" algn="l" defTabSz="487650" rtl="0" eaLnBrk="1" latinLnBrk="0" hangingPunct="1">
      <a:defRPr sz="1280" kern="1200">
        <a:solidFill>
          <a:schemeClr val="tx1"/>
        </a:solidFill>
        <a:latin typeface="+mn-lt"/>
        <a:ea typeface="+mn-ea"/>
        <a:cs typeface="+mn-cs"/>
      </a:defRPr>
    </a:lvl7pPr>
    <a:lvl8pPr marL="3413547" algn="l" defTabSz="487650" rtl="0" eaLnBrk="1" latinLnBrk="0" hangingPunct="1">
      <a:defRPr sz="1280" kern="1200">
        <a:solidFill>
          <a:schemeClr val="tx1"/>
        </a:solidFill>
        <a:latin typeface="+mn-lt"/>
        <a:ea typeface="+mn-ea"/>
        <a:cs typeface="+mn-cs"/>
      </a:defRPr>
    </a:lvl8pPr>
    <a:lvl9pPr marL="3901196" algn="l" defTabSz="487650" rtl="0" eaLnBrk="1" latinLnBrk="0" hangingPunct="1">
      <a:defRPr sz="12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85800"/>
            <a:ext cx="4191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F8485-032D-4046-BD30-0165365C8F5F}" type="slidenum">
              <a:rPr lang="en-US" smtClean="0"/>
              <a:t>1</a:t>
            </a:fld>
            <a:endParaRPr lang="en-US"/>
          </a:p>
        </p:txBody>
      </p:sp>
    </p:spTree>
    <p:extLst>
      <p:ext uri="{BB962C8B-B14F-4D97-AF65-F5344CB8AC3E}">
        <p14:creationId xmlns:p14="http://schemas.microsoft.com/office/powerpoint/2010/main" val="3446657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1" y="10226044"/>
            <a:ext cx="3419856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5047" y="18653760"/>
            <a:ext cx="28163521" cy="8412480"/>
          </a:xfrm>
        </p:spPr>
        <p:txBody>
          <a:bodyPr/>
          <a:lstStyle>
            <a:lvl1pPr marL="0" indent="0" algn="ctr">
              <a:buNone/>
              <a:defRPr>
                <a:solidFill>
                  <a:schemeClr val="tx1">
                    <a:tint val="75000"/>
                  </a:schemeClr>
                </a:solidFill>
              </a:defRPr>
            </a:lvl1pPr>
            <a:lvl2pPr marL="2942832" indent="0" algn="ctr">
              <a:buNone/>
              <a:defRPr>
                <a:solidFill>
                  <a:schemeClr val="tx1">
                    <a:tint val="75000"/>
                  </a:schemeClr>
                </a:solidFill>
              </a:defRPr>
            </a:lvl2pPr>
            <a:lvl3pPr marL="5885664" indent="0" algn="ctr">
              <a:buNone/>
              <a:defRPr>
                <a:solidFill>
                  <a:schemeClr val="tx1">
                    <a:tint val="75000"/>
                  </a:schemeClr>
                </a:solidFill>
              </a:defRPr>
            </a:lvl3pPr>
            <a:lvl4pPr marL="8828496" indent="0" algn="ctr">
              <a:buNone/>
              <a:defRPr>
                <a:solidFill>
                  <a:schemeClr val="tx1">
                    <a:tint val="75000"/>
                  </a:schemeClr>
                </a:solidFill>
              </a:defRPr>
            </a:lvl4pPr>
            <a:lvl5pPr marL="11771327" indent="0" algn="ctr">
              <a:buNone/>
              <a:defRPr>
                <a:solidFill>
                  <a:schemeClr val="tx1">
                    <a:tint val="75000"/>
                  </a:schemeClr>
                </a:solidFill>
              </a:defRPr>
            </a:lvl5pPr>
            <a:lvl6pPr marL="14714159" indent="0" algn="ctr">
              <a:buNone/>
              <a:defRPr>
                <a:solidFill>
                  <a:schemeClr val="tx1">
                    <a:tint val="75000"/>
                  </a:schemeClr>
                </a:solidFill>
              </a:defRPr>
            </a:lvl6pPr>
            <a:lvl7pPr marL="17656992" indent="0" algn="ctr">
              <a:buNone/>
              <a:defRPr>
                <a:solidFill>
                  <a:schemeClr val="tx1">
                    <a:tint val="75000"/>
                  </a:schemeClr>
                </a:solidFill>
              </a:defRPr>
            </a:lvl7pPr>
            <a:lvl8pPr marL="20599823" indent="0" algn="ctr">
              <a:buNone/>
              <a:defRPr>
                <a:solidFill>
                  <a:schemeClr val="tx1">
                    <a:tint val="75000"/>
                  </a:schemeClr>
                </a:solidFill>
              </a:defRPr>
            </a:lvl8pPr>
            <a:lvl9pPr marL="2354265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0D37EDA-142F-B74D-97BA-9CE9C4F2CCFD}" type="slidenum">
              <a:rPr lang="en-US"/>
              <a:pPr>
                <a:defRPr/>
              </a:pPr>
              <a:t>‹#›</a:t>
            </a:fld>
            <a:endParaRPr lang="en-US"/>
          </a:p>
        </p:txBody>
      </p:sp>
    </p:spTree>
    <p:extLst>
      <p:ext uri="{BB962C8B-B14F-4D97-AF65-F5344CB8AC3E}">
        <p14:creationId xmlns:p14="http://schemas.microsoft.com/office/powerpoint/2010/main" val="635277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2CFC249-3FDC-E941-A861-4C055CB6EEAC}" type="slidenum">
              <a:rPr lang="en-US"/>
              <a:pPr>
                <a:defRPr/>
              </a:pPr>
              <a:t>‹#›</a:t>
            </a:fld>
            <a:endParaRPr lang="en-US"/>
          </a:p>
        </p:txBody>
      </p:sp>
    </p:spTree>
    <p:extLst>
      <p:ext uri="{BB962C8B-B14F-4D97-AF65-F5344CB8AC3E}">
        <p14:creationId xmlns:p14="http://schemas.microsoft.com/office/powerpoint/2010/main" val="340156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169360" y="1318266"/>
            <a:ext cx="905256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11681" y="1318266"/>
            <a:ext cx="2648712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802EF1-914A-1F47-B8A1-A29F982C34DA}" type="slidenum">
              <a:rPr lang="en-US"/>
              <a:pPr>
                <a:defRPr/>
              </a:pPr>
              <a:t>‹#›</a:t>
            </a:fld>
            <a:endParaRPr lang="en-US"/>
          </a:p>
        </p:txBody>
      </p:sp>
    </p:spTree>
    <p:extLst>
      <p:ext uri="{BB962C8B-B14F-4D97-AF65-F5344CB8AC3E}">
        <p14:creationId xmlns:p14="http://schemas.microsoft.com/office/powerpoint/2010/main" val="2763083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702754-FE1F-C74F-8AD3-9253A54CBBEA}" type="slidenum">
              <a:rPr lang="en-US"/>
              <a:pPr>
                <a:defRPr/>
              </a:pPr>
              <a:t>‹#›</a:t>
            </a:fld>
            <a:endParaRPr lang="en-US"/>
          </a:p>
        </p:txBody>
      </p:sp>
    </p:spTree>
    <p:extLst>
      <p:ext uri="{BB962C8B-B14F-4D97-AF65-F5344CB8AC3E}">
        <p14:creationId xmlns:p14="http://schemas.microsoft.com/office/powerpoint/2010/main" val="360458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7" y="21153123"/>
            <a:ext cx="34198560" cy="6537959"/>
          </a:xfrm>
        </p:spPr>
        <p:txBody>
          <a:bodyPr anchor="t"/>
          <a:lstStyle>
            <a:lvl1pPr algn="l">
              <a:defRPr sz="25790" b="1" cap="all"/>
            </a:lvl1pPr>
          </a:lstStyle>
          <a:p>
            <a:r>
              <a:rPr lang="en-US" smtClean="0"/>
              <a:t>Click to edit Master title style</a:t>
            </a:r>
            <a:endParaRPr lang="en-US"/>
          </a:p>
        </p:txBody>
      </p:sp>
      <p:sp>
        <p:nvSpPr>
          <p:cNvPr id="3" name="Text Placeholder 2"/>
          <p:cNvSpPr>
            <a:spLocks noGrp="1"/>
          </p:cNvSpPr>
          <p:nvPr>
            <p:ph type="body" idx="1"/>
          </p:nvPr>
        </p:nvSpPr>
        <p:spPr>
          <a:xfrm>
            <a:off x="3178177" y="13952227"/>
            <a:ext cx="34198560" cy="7200897"/>
          </a:xfrm>
        </p:spPr>
        <p:txBody>
          <a:bodyPr anchor="b"/>
          <a:lstStyle>
            <a:lvl1pPr marL="0" indent="0">
              <a:buNone/>
              <a:defRPr sz="12824">
                <a:solidFill>
                  <a:schemeClr val="tx1">
                    <a:tint val="75000"/>
                  </a:schemeClr>
                </a:solidFill>
              </a:defRPr>
            </a:lvl1pPr>
            <a:lvl2pPr marL="2942832" indent="0">
              <a:buNone/>
              <a:defRPr sz="11556">
                <a:solidFill>
                  <a:schemeClr val="tx1">
                    <a:tint val="75000"/>
                  </a:schemeClr>
                </a:solidFill>
              </a:defRPr>
            </a:lvl2pPr>
            <a:lvl3pPr marL="5885664" indent="0">
              <a:buNone/>
              <a:defRPr sz="10288">
                <a:solidFill>
                  <a:schemeClr val="tx1">
                    <a:tint val="75000"/>
                  </a:schemeClr>
                </a:solidFill>
              </a:defRPr>
            </a:lvl3pPr>
            <a:lvl4pPr marL="8828496" indent="0">
              <a:buNone/>
              <a:defRPr sz="9020">
                <a:solidFill>
                  <a:schemeClr val="tx1">
                    <a:tint val="75000"/>
                  </a:schemeClr>
                </a:solidFill>
              </a:defRPr>
            </a:lvl4pPr>
            <a:lvl5pPr marL="11771327" indent="0">
              <a:buNone/>
              <a:defRPr sz="9020">
                <a:solidFill>
                  <a:schemeClr val="tx1">
                    <a:tint val="75000"/>
                  </a:schemeClr>
                </a:solidFill>
              </a:defRPr>
            </a:lvl5pPr>
            <a:lvl6pPr marL="14714159" indent="0">
              <a:buNone/>
              <a:defRPr sz="9020">
                <a:solidFill>
                  <a:schemeClr val="tx1">
                    <a:tint val="75000"/>
                  </a:schemeClr>
                </a:solidFill>
              </a:defRPr>
            </a:lvl6pPr>
            <a:lvl7pPr marL="17656992" indent="0">
              <a:buNone/>
              <a:defRPr sz="9020">
                <a:solidFill>
                  <a:schemeClr val="tx1">
                    <a:tint val="75000"/>
                  </a:schemeClr>
                </a:solidFill>
              </a:defRPr>
            </a:lvl7pPr>
            <a:lvl8pPr marL="20599823" indent="0">
              <a:buNone/>
              <a:defRPr sz="9020">
                <a:solidFill>
                  <a:schemeClr val="tx1">
                    <a:tint val="75000"/>
                  </a:schemeClr>
                </a:solidFill>
              </a:defRPr>
            </a:lvl8pPr>
            <a:lvl9pPr marL="23542655" indent="0">
              <a:buNone/>
              <a:defRPr sz="90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73DB5FB-E666-9D46-AFAD-9401BF282AF0}" type="slidenum">
              <a:rPr lang="en-US"/>
              <a:pPr>
                <a:defRPr/>
              </a:pPr>
              <a:t>‹#›</a:t>
            </a:fld>
            <a:endParaRPr lang="en-US"/>
          </a:p>
        </p:txBody>
      </p:sp>
    </p:spTree>
    <p:extLst>
      <p:ext uri="{BB962C8B-B14F-4D97-AF65-F5344CB8AC3E}">
        <p14:creationId xmlns:p14="http://schemas.microsoft.com/office/powerpoint/2010/main" val="1760147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11681" y="7680965"/>
            <a:ext cx="17769840" cy="21724624"/>
          </a:xfrm>
        </p:spPr>
        <p:txBody>
          <a:bodyPr/>
          <a:lstStyle>
            <a:lvl1pPr>
              <a:defRPr sz="18038"/>
            </a:lvl1pPr>
            <a:lvl2pPr>
              <a:defRPr sz="15502"/>
            </a:lvl2pPr>
            <a:lvl3pPr>
              <a:defRPr sz="12824"/>
            </a:lvl3pPr>
            <a:lvl4pPr>
              <a:defRPr sz="11556"/>
            </a:lvl4pPr>
            <a:lvl5pPr>
              <a:defRPr sz="11556"/>
            </a:lvl5pPr>
            <a:lvl6pPr>
              <a:defRPr sz="11556"/>
            </a:lvl6pPr>
            <a:lvl7pPr>
              <a:defRPr sz="11556"/>
            </a:lvl7pPr>
            <a:lvl8pPr>
              <a:defRPr sz="11556"/>
            </a:lvl8pPr>
            <a:lvl9pPr>
              <a:defRPr sz="1155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452079" y="7680965"/>
            <a:ext cx="17769840" cy="21724624"/>
          </a:xfrm>
        </p:spPr>
        <p:txBody>
          <a:bodyPr/>
          <a:lstStyle>
            <a:lvl1pPr>
              <a:defRPr sz="18038"/>
            </a:lvl1pPr>
            <a:lvl2pPr>
              <a:defRPr sz="15502"/>
            </a:lvl2pPr>
            <a:lvl3pPr>
              <a:defRPr sz="12824"/>
            </a:lvl3pPr>
            <a:lvl4pPr>
              <a:defRPr sz="11556"/>
            </a:lvl4pPr>
            <a:lvl5pPr>
              <a:defRPr sz="11556"/>
            </a:lvl5pPr>
            <a:lvl6pPr>
              <a:defRPr sz="11556"/>
            </a:lvl6pPr>
            <a:lvl7pPr>
              <a:defRPr sz="11556"/>
            </a:lvl7pPr>
            <a:lvl8pPr>
              <a:defRPr sz="11556"/>
            </a:lvl8pPr>
            <a:lvl9pPr>
              <a:defRPr sz="1155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8D7DE0D-B9B1-1644-AD88-ED7516BC94B9}" type="slidenum">
              <a:rPr lang="en-US"/>
              <a:pPr>
                <a:defRPr/>
              </a:pPr>
              <a:t>‹#›</a:t>
            </a:fld>
            <a:endParaRPr lang="en-US"/>
          </a:p>
        </p:txBody>
      </p:sp>
    </p:spTree>
    <p:extLst>
      <p:ext uri="{BB962C8B-B14F-4D97-AF65-F5344CB8AC3E}">
        <p14:creationId xmlns:p14="http://schemas.microsoft.com/office/powerpoint/2010/main" val="113522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685" y="7368546"/>
            <a:ext cx="17776827" cy="3070859"/>
          </a:xfrm>
        </p:spPr>
        <p:txBody>
          <a:bodyPr anchor="b"/>
          <a:lstStyle>
            <a:lvl1pPr marL="0" indent="0">
              <a:buNone/>
              <a:defRPr sz="15502" b="1"/>
            </a:lvl1pPr>
            <a:lvl2pPr marL="2942832" indent="0">
              <a:buNone/>
              <a:defRPr sz="12824" b="1"/>
            </a:lvl2pPr>
            <a:lvl3pPr marL="5885664" indent="0">
              <a:buNone/>
              <a:defRPr sz="11556" b="1"/>
            </a:lvl3pPr>
            <a:lvl4pPr marL="8828496" indent="0">
              <a:buNone/>
              <a:defRPr sz="10288" b="1"/>
            </a:lvl4pPr>
            <a:lvl5pPr marL="11771327" indent="0">
              <a:buNone/>
              <a:defRPr sz="10288" b="1"/>
            </a:lvl5pPr>
            <a:lvl6pPr marL="14714159" indent="0">
              <a:buNone/>
              <a:defRPr sz="10288" b="1"/>
            </a:lvl6pPr>
            <a:lvl7pPr marL="17656992" indent="0">
              <a:buNone/>
              <a:defRPr sz="10288" b="1"/>
            </a:lvl7pPr>
            <a:lvl8pPr marL="20599823" indent="0">
              <a:buNone/>
              <a:defRPr sz="10288" b="1"/>
            </a:lvl8pPr>
            <a:lvl9pPr marL="23542655" indent="0">
              <a:buNone/>
              <a:defRPr sz="10288" b="1"/>
            </a:lvl9pPr>
          </a:lstStyle>
          <a:p>
            <a:pPr lvl="0"/>
            <a:r>
              <a:rPr lang="en-US" smtClean="0"/>
              <a:t>Click to edit Master text styles</a:t>
            </a:r>
          </a:p>
        </p:txBody>
      </p:sp>
      <p:sp>
        <p:nvSpPr>
          <p:cNvPr id="4" name="Content Placeholder 3"/>
          <p:cNvSpPr>
            <a:spLocks noGrp="1"/>
          </p:cNvSpPr>
          <p:nvPr>
            <p:ph sz="half" idx="2"/>
          </p:nvPr>
        </p:nvSpPr>
        <p:spPr>
          <a:xfrm>
            <a:off x="2011685" y="10439402"/>
            <a:ext cx="17776827" cy="18966182"/>
          </a:xfrm>
        </p:spPr>
        <p:txBody>
          <a:bodyPr/>
          <a:lstStyle>
            <a:lvl1pPr>
              <a:defRPr sz="15502"/>
            </a:lvl1pPr>
            <a:lvl2pPr>
              <a:defRPr sz="12824"/>
            </a:lvl2pPr>
            <a:lvl3pPr>
              <a:defRPr sz="11556"/>
            </a:lvl3pPr>
            <a:lvl4pPr>
              <a:defRPr sz="10288"/>
            </a:lvl4pPr>
            <a:lvl5pPr>
              <a:defRPr sz="10288"/>
            </a:lvl5pPr>
            <a:lvl6pPr>
              <a:defRPr sz="10288"/>
            </a:lvl6pPr>
            <a:lvl7pPr>
              <a:defRPr sz="10288"/>
            </a:lvl7pPr>
            <a:lvl8pPr>
              <a:defRPr sz="10288"/>
            </a:lvl8pPr>
            <a:lvl9pPr>
              <a:defRPr sz="1028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118" y="7368546"/>
            <a:ext cx="17783811" cy="3070859"/>
          </a:xfrm>
        </p:spPr>
        <p:txBody>
          <a:bodyPr anchor="b"/>
          <a:lstStyle>
            <a:lvl1pPr marL="0" indent="0">
              <a:buNone/>
              <a:defRPr sz="15502" b="1"/>
            </a:lvl1pPr>
            <a:lvl2pPr marL="2942832" indent="0">
              <a:buNone/>
              <a:defRPr sz="12824" b="1"/>
            </a:lvl2pPr>
            <a:lvl3pPr marL="5885664" indent="0">
              <a:buNone/>
              <a:defRPr sz="11556" b="1"/>
            </a:lvl3pPr>
            <a:lvl4pPr marL="8828496" indent="0">
              <a:buNone/>
              <a:defRPr sz="10288" b="1"/>
            </a:lvl4pPr>
            <a:lvl5pPr marL="11771327" indent="0">
              <a:buNone/>
              <a:defRPr sz="10288" b="1"/>
            </a:lvl5pPr>
            <a:lvl6pPr marL="14714159" indent="0">
              <a:buNone/>
              <a:defRPr sz="10288" b="1"/>
            </a:lvl6pPr>
            <a:lvl7pPr marL="17656992" indent="0">
              <a:buNone/>
              <a:defRPr sz="10288" b="1"/>
            </a:lvl7pPr>
            <a:lvl8pPr marL="20599823" indent="0">
              <a:buNone/>
              <a:defRPr sz="10288" b="1"/>
            </a:lvl8pPr>
            <a:lvl9pPr marL="23542655" indent="0">
              <a:buNone/>
              <a:defRPr sz="10288" b="1"/>
            </a:lvl9pPr>
          </a:lstStyle>
          <a:p>
            <a:pPr lvl="0"/>
            <a:r>
              <a:rPr lang="en-US" smtClean="0"/>
              <a:t>Click to edit Master text styles</a:t>
            </a:r>
          </a:p>
        </p:txBody>
      </p:sp>
      <p:sp>
        <p:nvSpPr>
          <p:cNvPr id="6" name="Content Placeholder 5"/>
          <p:cNvSpPr>
            <a:spLocks noGrp="1"/>
          </p:cNvSpPr>
          <p:nvPr>
            <p:ph sz="quarter" idx="4"/>
          </p:nvPr>
        </p:nvSpPr>
        <p:spPr>
          <a:xfrm>
            <a:off x="20438118" y="10439402"/>
            <a:ext cx="17783811" cy="18966182"/>
          </a:xfrm>
        </p:spPr>
        <p:txBody>
          <a:bodyPr/>
          <a:lstStyle>
            <a:lvl1pPr>
              <a:defRPr sz="15502"/>
            </a:lvl1pPr>
            <a:lvl2pPr>
              <a:defRPr sz="12824"/>
            </a:lvl2pPr>
            <a:lvl3pPr>
              <a:defRPr sz="11556"/>
            </a:lvl3pPr>
            <a:lvl4pPr>
              <a:defRPr sz="10288"/>
            </a:lvl4pPr>
            <a:lvl5pPr>
              <a:defRPr sz="10288"/>
            </a:lvl5pPr>
            <a:lvl6pPr>
              <a:defRPr sz="10288"/>
            </a:lvl6pPr>
            <a:lvl7pPr>
              <a:defRPr sz="10288"/>
            </a:lvl7pPr>
            <a:lvl8pPr>
              <a:defRPr sz="10288"/>
            </a:lvl8pPr>
            <a:lvl9pPr>
              <a:defRPr sz="1028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1F4562D-86F6-2C4B-9524-5F6AFA5E8246}" type="slidenum">
              <a:rPr lang="en-US"/>
              <a:pPr>
                <a:defRPr/>
              </a:pPr>
              <a:t>‹#›</a:t>
            </a:fld>
            <a:endParaRPr lang="en-US"/>
          </a:p>
        </p:txBody>
      </p:sp>
    </p:spTree>
    <p:extLst>
      <p:ext uri="{BB962C8B-B14F-4D97-AF65-F5344CB8AC3E}">
        <p14:creationId xmlns:p14="http://schemas.microsoft.com/office/powerpoint/2010/main" val="89851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6140B97-17CE-0547-ACD3-74BDF721FBF0}" type="slidenum">
              <a:rPr lang="en-US"/>
              <a:pPr>
                <a:defRPr/>
              </a:pPr>
              <a:t>‹#›</a:t>
            </a:fld>
            <a:endParaRPr lang="en-US"/>
          </a:p>
        </p:txBody>
      </p:sp>
    </p:spTree>
    <p:extLst>
      <p:ext uri="{BB962C8B-B14F-4D97-AF65-F5344CB8AC3E}">
        <p14:creationId xmlns:p14="http://schemas.microsoft.com/office/powerpoint/2010/main" val="40253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BB28731-CE0E-D544-95D0-3417DA4FAA91}" type="slidenum">
              <a:rPr lang="en-US"/>
              <a:pPr>
                <a:defRPr/>
              </a:pPr>
              <a:t>‹#›</a:t>
            </a:fld>
            <a:endParaRPr lang="en-US"/>
          </a:p>
        </p:txBody>
      </p:sp>
    </p:spTree>
    <p:extLst>
      <p:ext uri="{BB962C8B-B14F-4D97-AF65-F5344CB8AC3E}">
        <p14:creationId xmlns:p14="http://schemas.microsoft.com/office/powerpoint/2010/main" val="222249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687" y="1310642"/>
            <a:ext cx="13236577" cy="5577840"/>
          </a:xfrm>
        </p:spPr>
        <p:txBody>
          <a:bodyPr anchor="b"/>
          <a:lstStyle>
            <a:lvl1pPr algn="l">
              <a:defRPr sz="12824" b="1"/>
            </a:lvl1pPr>
          </a:lstStyle>
          <a:p>
            <a:r>
              <a:rPr lang="en-US" smtClean="0"/>
              <a:t>Click to edit Master title style</a:t>
            </a:r>
            <a:endParaRPr lang="en-US"/>
          </a:p>
        </p:txBody>
      </p:sp>
      <p:sp>
        <p:nvSpPr>
          <p:cNvPr id="3" name="Content Placeholder 2"/>
          <p:cNvSpPr>
            <a:spLocks noGrp="1"/>
          </p:cNvSpPr>
          <p:nvPr>
            <p:ph idx="1"/>
          </p:nvPr>
        </p:nvSpPr>
        <p:spPr>
          <a:xfrm>
            <a:off x="15730220" y="1310644"/>
            <a:ext cx="22491700" cy="28094942"/>
          </a:xfrm>
        </p:spPr>
        <p:txBody>
          <a:bodyPr/>
          <a:lstStyle>
            <a:lvl1pPr>
              <a:defRPr sz="20575"/>
            </a:lvl1pPr>
            <a:lvl2pPr>
              <a:defRPr sz="18038"/>
            </a:lvl2pPr>
            <a:lvl3pPr>
              <a:defRPr sz="15502"/>
            </a:lvl3pPr>
            <a:lvl4pPr>
              <a:defRPr sz="12824"/>
            </a:lvl4pPr>
            <a:lvl5pPr>
              <a:defRPr sz="12824"/>
            </a:lvl5pPr>
            <a:lvl6pPr>
              <a:defRPr sz="12824"/>
            </a:lvl6pPr>
            <a:lvl7pPr>
              <a:defRPr sz="12824"/>
            </a:lvl7pPr>
            <a:lvl8pPr>
              <a:defRPr sz="12824"/>
            </a:lvl8pPr>
            <a:lvl9pPr>
              <a:defRPr sz="1282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687" y="6888485"/>
            <a:ext cx="13236577" cy="22517102"/>
          </a:xfrm>
        </p:spPr>
        <p:txBody>
          <a:bodyPr/>
          <a:lstStyle>
            <a:lvl1pPr marL="0" indent="0">
              <a:buNone/>
              <a:defRPr sz="9020"/>
            </a:lvl1pPr>
            <a:lvl2pPr marL="2942832" indent="0">
              <a:buNone/>
              <a:defRPr sz="7750"/>
            </a:lvl2pPr>
            <a:lvl3pPr marL="5885664" indent="0">
              <a:buNone/>
              <a:defRPr sz="6482"/>
            </a:lvl3pPr>
            <a:lvl4pPr marL="8828496" indent="0">
              <a:buNone/>
              <a:defRPr sz="5777"/>
            </a:lvl4pPr>
            <a:lvl5pPr marL="11771327" indent="0">
              <a:buNone/>
              <a:defRPr sz="5777"/>
            </a:lvl5pPr>
            <a:lvl6pPr marL="14714159" indent="0">
              <a:buNone/>
              <a:defRPr sz="5777"/>
            </a:lvl6pPr>
            <a:lvl7pPr marL="17656992" indent="0">
              <a:buNone/>
              <a:defRPr sz="5777"/>
            </a:lvl7pPr>
            <a:lvl8pPr marL="20599823" indent="0">
              <a:buNone/>
              <a:defRPr sz="5777"/>
            </a:lvl8pPr>
            <a:lvl9pPr marL="23542655" indent="0">
              <a:buNone/>
              <a:defRPr sz="5777"/>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84368A0-7474-AE49-B087-4EFEDDF2C7A6}" type="slidenum">
              <a:rPr lang="en-US"/>
              <a:pPr>
                <a:defRPr/>
              </a:pPr>
              <a:t>‹#›</a:t>
            </a:fld>
            <a:endParaRPr lang="en-US"/>
          </a:p>
        </p:txBody>
      </p:sp>
    </p:spTree>
    <p:extLst>
      <p:ext uri="{BB962C8B-B14F-4D97-AF65-F5344CB8AC3E}">
        <p14:creationId xmlns:p14="http://schemas.microsoft.com/office/powerpoint/2010/main" val="276710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3042881"/>
            <a:ext cx="24140160" cy="2720341"/>
          </a:xfrm>
        </p:spPr>
        <p:txBody>
          <a:bodyPr anchor="b"/>
          <a:lstStyle>
            <a:lvl1pPr algn="l">
              <a:defRPr sz="12824" b="1"/>
            </a:lvl1pPr>
          </a:lstStyle>
          <a:p>
            <a:r>
              <a:rPr lang="en-US" smtClean="0"/>
              <a:t>Click to edit Master title style</a:t>
            </a:r>
            <a:endParaRPr lang="en-US"/>
          </a:p>
        </p:txBody>
      </p:sp>
      <p:sp>
        <p:nvSpPr>
          <p:cNvPr id="3" name="Picture Placeholder 2"/>
          <p:cNvSpPr>
            <a:spLocks noGrp="1"/>
          </p:cNvSpPr>
          <p:nvPr>
            <p:ph type="pic" idx="1"/>
          </p:nvPr>
        </p:nvSpPr>
        <p:spPr>
          <a:xfrm>
            <a:off x="7886067" y="2941321"/>
            <a:ext cx="24140160" cy="19751040"/>
          </a:xfrm>
        </p:spPr>
        <p:txBody>
          <a:bodyPr rtlCol="0">
            <a:normAutofit/>
          </a:bodyPr>
          <a:lstStyle>
            <a:lvl1pPr marL="0" indent="0">
              <a:buNone/>
              <a:defRPr sz="20575"/>
            </a:lvl1pPr>
            <a:lvl2pPr marL="2942832" indent="0">
              <a:buNone/>
              <a:defRPr sz="18038"/>
            </a:lvl2pPr>
            <a:lvl3pPr marL="5885664" indent="0">
              <a:buNone/>
              <a:defRPr sz="15502"/>
            </a:lvl3pPr>
            <a:lvl4pPr marL="8828496" indent="0">
              <a:buNone/>
              <a:defRPr sz="12824"/>
            </a:lvl4pPr>
            <a:lvl5pPr marL="11771327" indent="0">
              <a:buNone/>
              <a:defRPr sz="12824"/>
            </a:lvl5pPr>
            <a:lvl6pPr marL="14714159" indent="0">
              <a:buNone/>
              <a:defRPr sz="12824"/>
            </a:lvl6pPr>
            <a:lvl7pPr marL="17656992" indent="0">
              <a:buNone/>
              <a:defRPr sz="12824"/>
            </a:lvl7pPr>
            <a:lvl8pPr marL="20599823" indent="0">
              <a:buNone/>
              <a:defRPr sz="12824"/>
            </a:lvl8pPr>
            <a:lvl9pPr marL="23542655" indent="0">
              <a:buNone/>
              <a:defRPr sz="12824"/>
            </a:lvl9pPr>
          </a:lstStyle>
          <a:p>
            <a:pPr lvl="0"/>
            <a:endParaRPr lang="en-US" noProof="0" smtClean="0"/>
          </a:p>
        </p:txBody>
      </p:sp>
      <p:sp>
        <p:nvSpPr>
          <p:cNvPr id="4" name="Text Placeholder 3"/>
          <p:cNvSpPr>
            <a:spLocks noGrp="1"/>
          </p:cNvSpPr>
          <p:nvPr>
            <p:ph type="body" sz="half" idx="2"/>
          </p:nvPr>
        </p:nvSpPr>
        <p:spPr>
          <a:xfrm>
            <a:off x="7886067" y="25763225"/>
            <a:ext cx="24140160" cy="3863338"/>
          </a:xfrm>
        </p:spPr>
        <p:txBody>
          <a:bodyPr/>
          <a:lstStyle>
            <a:lvl1pPr marL="0" indent="0">
              <a:buNone/>
              <a:defRPr sz="9020"/>
            </a:lvl1pPr>
            <a:lvl2pPr marL="2942832" indent="0">
              <a:buNone/>
              <a:defRPr sz="7750"/>
            </a:lvl2pPr>
            <a:lvl3pPr marL="5885664" indent="0">
              <a:buNone/>
              <a:defRPr sz="6482"/>
            </a:lvl3pPr>
            <a:lvl4pPr marL="8828496" indent="0">
              <a:buNone/>
              <a:defRPr sz="5777"/>
            </a:lvl4pPr>
            <a:lvl5pPr marL="11771327" indent="0">
              <a:buNone/>
              <a:defRPr sz="5777"/>
            </a:lvl5pPr>
            <a:lvl6pPr marL="14714159" indent="0">
              <a:buNone/>
              <a:defRPr sz="5777"/>
            </a:lvl6pPr>
            <a:lvl7pPr marL="17656992" indent="0">
              <a:buNone/>
              <a:defRPr sz="5777"/>
            </a:lvl7pPr>
            <a:lvl8pPr marL="20599823" indent="0">
              <a:buNone/>
              <a:defRPr sz="5777"/>
            </a:lvl8pPr>
            <a:lvl9pPr marL="23542655" indent="0">
              <a:buNone/>
              <a:defRPr sz="5777"/>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D90CD8A-5ECD-6545-8633-705D18319D5A}" type="slidenum">
              <a:rPr lang="en-US"/>
              <a:pPr>
                <a:defRPr/>
              </a:pPr>
              <a:t>‹#›</a:t>
            </a:fld>
            <a:endParaRPr lang="en-US"/>
          </a:p>
        </p:txBody>
      </p:sp>
    </p:spTree>
    <p:extLst>
      <p:ext uri="{BB962C8B-B14F-4D97-AF65-F5344CB8AC3E}">
        <p14:creationId xmlns:p14="http://schemas.microsoft.com/office/powerpoint/2010/main" val="28164684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12315" y="1318398"/>
            <a:ext cx="36208974" cy="548599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17643" tIns="208822" rIns="417643" bIns="208822"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012315" y="7680881"/>
            <a:ext cx="36208974" cy="21724239"/>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17643" tIns="208822" rIns="417643" bIns="20882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12315" y="30509890"/>
            <a:ext cx="9386574" cy="1752979"/>
          </a:xfrm>
          <a:prstGeom prst="rect">
            <a:avLst/>
          </a:prstGeom>
        </p:spPr>
        <p:txBody>
          <a:bodyPr vert="horz" lIns="417643" tIns="208822" rIns="417643" bIns="208822" rtlCol="0" anchor="ctr"/>
          <a:lstStyle>
            <a:lvl1pPr algn="l">
              <a:defRPr sz="775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3746592" y="30509890"/>
            <a:ext cx="12740429" cy="1752979"/>
          </a:xfrm>
          <a:prstGeom prst="rect">
            <a:avLst/>
          </a:prstGeom>
        </p:spPr>
        <p:txBody>
          <a:bodyPr vert="horz" lIns="417643" tIns="208822" rIns="417643" bIns="208822" rtlCol="0" anchor="ctr"/>
          <a:lstStyle>
            <a:lvl1pPr algn="ctr">
              <a:defRPr sz="77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8834715" y="30509890"/>
            <a:ext cx="9386574" cy="1752979"/>
          </a:xfrm>
          <a:prstGeom prst="rect">
            <a:avLst/>
          </a:prstGeom>
        </p:spPr>
        <p:txBody>
          <a:bodyPr vert="horz" lIns="417643" tIns="208822" rIns="417643" bIns="208822" rtlCol="0" anchor="ctr"/>
          <a:lstStyle>
            <a:lvl1pPr algn="r">
              <a:defRPr sz="7750">
                <a:solidFill>
                  <a:schemeClr val="tx1">
                    <a:tint val="75000"/>
                  </a:schemeClr>
                </a:solidFill>
              </a:defRPr>
            </a:lvl1pPr>
          </a:lstStyle>
          <a:p>
            <a:pPr>
              <a:defRPr/>
            </a:pPr>
            <a:fld id="{5A0B619F-88A0-2547-B93E-3E660BA9408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2941912" rtl="0" eaLnBrk="0" fontAlgn="base" hangingPunct="0">
        <a:spcBef>
          <a:spcPct val="0"/>
        </a:spcBef>
        <a:spcAft>
          <a:spcPct val="0"/>
        </a:spcAft>
        <a:defRPr sz="28326" kern="1200">
          <a:solidFill>
            <a:schemeClr val="tx1"/>
          </a:solidFill>
          <a:latin typeface="+mj-lt"/>
          <a:ea typeface="ＭＳ Ｐゴシック" charset="0"/>
          <a:cs typeface="ＭＳ Ｐゴシック" charset="0"/>
        </a:defRPr>
      </a:lvl1pPr>
      <a:lvl2pPr algn="ctr" defTabSz="2941912" rtl="0" eaLnBrk="0" fontAlgn="base" hangingPunct="0">
        <a:spcBef>
          <a:spcPct val="0"/>
        </a:spcBef>
        <a:spcAft>
          <a:spcPct val="0"/>
        </a:spcAft>
        <a:defRPr sz="28326">
          <a:solidFill>
            <a:schemeClr val="tx1"/>
          </a:solidFill>
          <a:latin typeface="Calibri" charset="0"/>
          <a:ea typeface="ＭＳ Ｐゴシック" charset="0"/>
          <a:cs typeface="ＭＳ Ｐゴシック" charset="0"/>
        </a:defRPr>
      </a:lvl2pPr>
      <a:lvl3pPr algn="ctr" defTabSz="2941912" rtl="0" eaLnBrk="0" fontAlgn="base" hangingPunct="0">
        <a:spcBef>
          <a:spcPct val="0"/>
        </a:spcBef>
        <a:spcAft>
          <a:spcPct val="0"/>
        </a:spcAft>
        <a:defRPr sz="28326">
          <a:solidFill>
            <a:schemeClr val="tx1"/>
          </a:solidFill>
          <a:latin typeface="Calibri" charset="0"/>
          <a:ea typeface="ＭＳ Ｐゴシック" charset="0"/>
          <a:cs typeface="ＭＳ Ｐゴシック" charset="0"/>
        </a:defRPr>
      </a:lvl3pPr>
      <a:lvl4pPr algn="ctr" defTabSz="2941912" rtl="0" eaLnBrk="0" fontAlgn="base" hangingPunct="0">
        <a:spcBef>
          <a:spcPct val="0"/>
        </a:spcBef>
        <a:spcAft>
          <a:spcPct val="0"/>
        </a:spcAft>
        <a:defRPr sz="28326">
          <a:solidFill>
            <a:schemeClr val="tx1"/>
          </a:solidFill>
          <a:latin typeface="Calibri" charset="0"/>
          <a:ea typeface="ＭＳ Ｐゴシック" charset="0"/>
          <a:cs typeface="ＭＳ Ｐゴシック" charset="0"/>
        </a:defRPr>
      </a:lvl4pPr>
      <a:lvl5pPr algn="ctr" defTabSz="2941912" rtl="0" eaLnBrk="0" fontAlgn="base" hangingPunct="0">
        <a:spcBef>
          <a:spcPct val="0"/>
        </a:spcBef>
        <a:spcAft>
          <a:spcPct val="0"/>
        </a:spcAft>
        <a:defRPr sz="28326">
          <a:solidFill>
            <a:schemeClr val="tx1"/>
          </a:solidFill>
          <a:latin typeface="Calibri" charset="0"/>
          <a:ea typeface="ＭＳ Ｐゴシック" charset="0"/>
          <a:cs typeface="ＭＳ Ｐゴシック" charset="0"/>
        </a:defRPr>
      </a:lvl5pPr>
      <a:lvl6pPr marL="644312" algn="ctr" defTabSz="2941912" rtl="0" fontAlgn="base">
        <a:spcBef>
          <a:spcPct val="0"/>
        </a:spcBef>
        <a:spcAft>
          <a:spcPct val="0"/>
        </a:spcAft>
        <a:defRPr sz="28326">
          <a:solidFill>
            <a:schemeClr val="tx1"/>
          </a:solidFill>
          <a:latin typeface="Calibri" charset="0"/>
          <a:ea typeface="ＭＳ Ｐゴシック" charset="0"/>
          <a:cs typeface="ＭＳ Ｐゴシック" charset="0"/>
        </a:defRPr>
      </a:lvl6pPr>
      <a:lvl7pPr marL="1288625" algn="ctr" defTabSz="2941912" rtl="0" fontAlgn="base">
        <a:spcBef>
          <a:spcPct val="0"/>
        </a:spcBef>
        <a:spcAft>
          <a:spcPct val="0"/>
        </a:spcAft>
        <a:defRPr sz="28326">
          <a:solidFill>
            <a:schemeClr val="tx1"/>
          </a:solidFill>
          <a:latin typeface="Calibri" charset="0"/>
          <a:ea typeface="ＭＳ Ｐゴシック" charset="0"/>
          <a:cs typeface="ＭＳ Ｐゴシック" charset="0"/>
        </a:defRPr>
      </a:lvl7pPr>
      <a:lvl8pPr marL="1932937" algn="ctr" defTabSz="2941912" rtl="0" fontAlgn="base">
        <a:spcBef>
          <a:spcPct val="0"/>
        </a:spcBef>
        <a:spcAft>
          <a:spcPct val="0"/>
        </a:spcAft>
        <a:defRPr sz="28326">
          <a:solidFill>
            <a:schemeClr val="tx1"/>
          </a:solidFill>
          <a:latin typeface="Calibri" charset="0"/>
          <a:ea typeface="ＭＳ Ｐゴシック" charset="0"/>
          <a:cs typeface="ＭＳ Ｐゴシック" charset="0"/>
        </a:defRPr>
      </a:lvl8pPr>
      <a:lvl9pPr marL="2577250" algn="ctr" defTabSz="2941912" rtl="0" fontAlgn="base">
        <a:spcBef>
          <a:spcPct val="0"/>
        </a:spcBef>
        <a:spcAft>
          <a:spcPct val="0"/>
        </a:spcAft>
        <a:defRPr sz="28326">
          <a:solidFill>
            <a:schemeClr val="tx1"/>
          </a:solidFill>
          <a:latin typeface="Calibri" charset="0"/>
          <a:ea typeface="ＭＳ Ｐゴシック" charset="0"/>
          <a:cs typeface="ＭＳ Ｐゴシック" charset="0"/>
        </a:defRPr>
      </a:lvl9pPr>
    </p:titleStyle>
    <p:bodyStyle>
      <a:lvl1pPr marL="2205875" indent="-2205875" algn="l" defTabSz="2941912" rtl="0" eaLnBrk="0" fontAlgn="base" hangingPunct="0">
        <a:spcBef>
          <a:spcPct val="20000"/>
        </a:spcBef>
        <a:spcAft>
          <a:spcPct val="0"/>
        </a:spcAft>
        <a:buFont typeface="Arial" charset="0"/>
        <a:buChar char="•"/>
        <a:defRPr sz="20575" kern="1200">
          <a:solidFill>
            <a:schemeClr val="tx1"/>
          </a:solidFill>
          <a:latin typeface="+mn-lt"/>
          <a:ea typeface="ＭＳ Ｐゴシック" charset="0"/>
          <a:cs typeface="ＭＳ Ｐゴシック" charset="0"/>
        </a:defRPr>
      </a:lvl1pPr>
      <a:lvl2pPr marL="4780887" indent="-1838975" algn="l" defTabSz="2941912" rtl="0" eaLnBrk="0" fontAlgn="base" hangingPunct="0">
        <a:spcBef>
          <a:spcPct val="20000"/>
        </a:spcBef>
        <a:spcAft>
          <a:spcPct val="0"/>
        </a:spcAft>
        <a:buFont typeface="Arial" charset="0"/>
        <a:buChar char="–"/>
        <a:defRPr sz="18038" kern="1200">
          <a:solidFill>
            <a:schemeClr val="tx1"/>
          </a:solidFill>
          <a:latin typeface="+mn-lt"/>
          <a:ea typeface="ＭＳ Ｐゴシック" charset="0"/>
          <a:cs typeface="+mn-cs"/>
        </a:defRPr>
      </a:lvl2pPr>
      <a:lvl3pPr marL="7355899" indent="-1469838" algn="l" defTabSz="2941912" rtl="0" eaLnBrk="0" fontAlgn="base" hangingPunct="0">
        <a:spcBef>
          <a:spcPct val="20000"/>
        </a:spcBef>
        <a:spcAft>
          <a:spcPct val="0"/>
        </a:spcAft>
        <a:buFont typeface="Arial" charset="0"/>
        <a:buChar char="•"/>
        <a:defRPr sz="15502" kern="1200">
          <a:solidFill>
            <a:schemeClr val="tx1"/>
          </a:solidFill>
          <a:latin typeface="+mn-lt"/>
          <a:ea typeface="ＭＳ Ｐゴシック" charset="0"/>
          <a:cs typeface="+mn-cs"/>
        </a:defRPr>
      </a:lvl3pPr>
      <a:lvl4pPr marL="10297811" indent="-1469838" algn="l" defTabSz="2941912" rtl="0" eaLnBrk="0" fontAlgn="base" hangingPunct="0">
        <a:spcBef>
          <a:spcPct val="20000"/>
        </a:spcBef>
        <a:spcAft>
          <a:spcPct val="0"/>
        </a:spcAft>
        <a:buFont typeface="Arial" charset="0"/>
        <a:buChar char="–"/>
        <a:defRPr sz="12824" kern="1200">
          <a:solidFill>
            <a:schemeClr val="tx1"/>
          </a:solidFill>
          <a:latin typeface="+mn-lt"/>
          <a:ea typeface="ＭＳ Ｐゴシック" charset="0"/>
          <a:cs typeface="+mn-cs"/>
        </a:defRPr>
      </a:lvl4pPr>
      <a:lvl5pPr marL="13241960" indent="-1469838" algn="l" defTabSz="2941912" rtl="0" eaLnBrk="0" fontAlgn="base" hangingPunct="0">
        <a:spcBef>
          <a:spcPct val="20000"/>
        </a:spcBef>
        <a:spcAft>
          <a:spcPct val="0"/>
        </a:spcAft>
        <a:buFont typeface="Arial" charset="0"/>
        <a:buChar char="»"/>
        <a:defRPr sz="12824" kern="1200">
          <a:solidFill>
            <a:schemeClr val="tx1"/>
          </a:solidFill>
          <a:latin typeface="+mn-lt"/>
          <a:ea typeface="ＭＳ Ｐゴシック" charset="0"/>
          <a:cs typeface="+mn-cs"/>
        </a:defRPr>
      </a:lvl5pPr>
      <a:lvl6pPr marL="16185575" indent="-1471416" algn="l" defTabSz="2942832" rtl="0" eaLnBrk="1" latinLnBrk="0" hangingPunct="1">
        <a:spcBef>
          <a:spcPct val="20000"/>
        </a:spcBef>
        <a:buFont typeface="Arial"/>
        <a:buChar char="•"/>
        <a:defRPr sz="12824" kern="1200">
          <a:solidFill>
            <a:schemeClr val="tx1"/>
          </a:solidFill>
          <a:latin typeface="+mn-lt"/>
          <a:ea typeface="+mn-ea"/>
          <a:cs typeface="+mn-cs"/>
        </a:defRPr>
      </a:lvl6pPr>
      <a:lvl7pPr marL="19128407" indent="-1471416" algn="l" defTabSz="2942832" rtl="0" eaLnBrk="1" latinLnBrk="0" hangingPunct="1">
        <a:spcBef>
          <a:spcPct val="20000"/>
        </a:spcBef>
        <a:buFont typeface="Arial"/>
        <a:buChar char="•"/>
        <a:defRPr sz="12824" kern="1200">
          <a:solidFill>
            <a:schemeClr val="tx1"/>
          </a:solidFill>
          <a:latin typeface="+mn-lt"/>
          <a:ea typeface="+mn-ea"/>
          <a:cs typeface="+mn-cs"/>
        </a:defRPr>
      </a:lvl7pPr>
      <a:lvl8pPr marL="22071240" indent="-1471416" algn="l" defTabSz="2942832" rtl="0" eaLnBrk="1" latinLnBrk="0" hangingPunct="1">
        <a:spcBef>
          <a:spcPct val="20000"/>
        </a:spcBef>
        <a:buFont typeface="Arial"/>
        <a:buChar char="•"/>
        <a:defRPr sz="12824" kern="1200">
          <a:solidFill>
            <a:schemeClr val="tx1"/>
          </a:solidFill>
          <a:latin typeface="+mn-lt"/>
          <a:ea typeface="+mn-ea"/>
          <a:cs typeface="+mn-cs"/>
        </a:defRPr>
      </a:lvl8pPr>
      <a:lvl9pPr marL="25014071" indent="-1471416" algn="l" defTabSz="2942832" rtl="0" eaLnBrk="1" latinLnBrk="0" hangingPunct="1">
        <a:spcBef>
          <a:spcPct val="20000"/>
        </a:spcBef>
        <a:buFont typeface="Arial"/>
        <a:buChar char="•"/>
        <a:defRPr sz="12824" kern="1200">
          <a:solidFill>
            <a:schemeClr val="tx1"/>
          </a:solidFill>
          <a:latin typeface="+mn-lt"/>
          <a:ea typeface="+mn-ea"/>
          <a:cs typeface="+mn-cs"/>
        </a:defRPr>
      </a:lvl9pPr>
    </p:bodyStyle>
    <p:otherStyle>
      <a:defPPr>
        <a:defRPr lang="en-US"/>
      </a:defPPr>
      <a:lvl1pPr marL="0" algn="l" defTabSz="2942832" rtl="0" eaLnBrk="1" latinLnBrk="0" hangingPunct="1">
        <a:defRPr sz="11556" kern="1200">
          <a:solidFill>
            <a:schemeClr val="tx1"/>
          </a:solidFill>
          <a:latin typeface="+mn-lt"/>
          <a:ea typeface="+mn-ea"/>
          <a:cs typeface="+mn-cs"/>
        </a:defRPr>
      </a:lvl1pPr>
      <a:lvl2pPr marL="2942832" algn="l" defTabSz="2942832" rtl="0" eaLnBrk="1" latinLnBrk="0" hangingPunct="1">
        <a:defRPr sz="11556" kern="1200">
          <a:solidFill>
            <a:schemeClr val="tx1"/>
          </a:solidFill>
          <a:latin typeface="+mn-lt"/>
          <a:ea typeface="+mn-ea"/>
          <a:cs typeface="+mn-cs"/>
        </a:defRPr>
      </a:lvl2pPr>
      <a:lvl3pPr marL="5885664" algn="l" defTabSz="2942832" rtl="0" eaLnBrk="1" latinLnBrk="0" hangingPunct="1">
        <a:defRPr sz="11556" kern="1200">
          <a:solidFill>
            <a:schemeClr val="tx1"/>
          </a:solidFill>
          <a:latin typeface="+mn-lt"/>
          <a:ea typeface="+mn-ea"/>
          <a:cs typeface="+mn-cs"/>
        </a:defRPr>
      </a:lvl3pPr>
      <a:lvl4pPr marL="8828496" algn="l" defTabSz="2942832" rtl="0" eaLnBrk="1" latinLnBrk="0" hangingPunct="1">
        <a:defRPr sz="11556" kern="1200">
          <a:solidFill>
            <a:schemeClr val="tx1"/>
          </a:solidFill>
          <a:latin typeface="+mn-lt"/>
          <a:ea typeface="+mn-ea"/>
          <a:cs typeface="+mn-cs"/>
        </a:defRPr>
      </a:lvl4pPr>
      <a:lvl5pPr marL="11771327" algn="l" defTabSz="2942832" rtl="0" eaLnBrk="1" latinLnBrk="0" hangingPunct="1">
        <a:defRPr sz="11556" kern="1200">
          <a:solidFill>
            <a:schemeClr val="tx1"/>
          </a:solidFill>
          <a:latin typeface="+mn-lt"/>
          <a:ea typeface="+mn-ea"/>
          <a:cs typeface="+mn-cs"/>
        </a:defRPr>
      </a:lvl5pPr>
      <a:lvl6pPr marL="14714159" algn="l" defTabSz="2942832" rtl="0" eaLnBrk="1" latinLnBrk="0" hangingPunct="1">
        <a:defRPr sz="11556" kern="1200">
          <a:solidFill>
            <a:schemeClr val="tx1"/>
          </a:solidFill>
          <a:latin typeface="+mn-lt"/>
          <a:ea typeface="+mn-ea"/>
          <a:cs typeface="+mn-cs"/>
        </a:defRPr>
      </a:lvl6pPr>
      <a:lvl7pPr marL="17656992" algn="l" defTabSz="2942832" rtl="0" eaLnBrk="1" latinLnBrk="0" hangingPunct="1">
        <a:defRPr sz="11556" kern="1200">
          <a:solidFill>
            <a:schemeClr val="tx1"/>
          </a:solidFill>
          <a:latin typeface="+mn-lt"/>
          <a:ea typeface="+mn-ea"/>
          <a:cs typeface="+mn-cs"/>
        </a:defRPr>
      </a:lvl7pPr>
      <a:lvl8pPr marL="20599823" algn="l" defTabSz="2942832" rtl="0" eaLnBrk="1" latinLnBrk="0" hangingPunct="1">
        <a:defRPr sz="11556" kern="1200">
          <a:solidFill>
            <a:schemeClr val="tx1"/>
          </a:solidFill>
          <a:latin typeface="+mn-lt"/>
          <a:ea typeface="+mn-ea"/>
          <a:cs typeface="+mn-cs"/>
        </a:defRPr>
      </a:lvl8pPr>
      <a:lvl9pPr marL="23542655" algn="l" defTabSz="2942832" rtl="0" eaLnBrk="1" latinLnBrk="0" hangingPunct="1">
        <a:defRPr sz="115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jpg"/><Relationship Id="rId1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r="11718"/>
          <a:stretch/>
        </p:blipFill>
        <p:spPr>
          <a:xfrm>
            <a:off x="1180959" y="25075405"/>
            <a:ext cx="9820302" cy="1680939"/>
          </a:xfrm>
          <a:prstGeom prst="rect">
            <a:avLst/>
          </a:prstGeom>
        </p:spPr>
      </p:pic>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l="9278" t="5625" r="16173"/>
          <a:stretch/>
        </p:blipFill>
        <p:spPr>
          <a:xfrm>
            <a:off x="33222121" y="16315184"/>
            <a:ext cx="5523264" cy="5244174"/>
          </a:xfrm>
          <a:prstGeom prst="rect">
            <a:avLst/>
          </a:prstGeom>
        </p:spPr>
      </p:pic>
      <p:sp>
        <p:nvSpPr>
          <p:cNvPr id="89" name="Rectangle 88"/>
          <p:cNvSpPr/>
          <p:nvPr/>
        </p:nvSpPr>
        <p:spPr>
          <a:xfrm>
            <a:off x="15538487" y="9364426"/>
            <a:ext cx="23876461" cy="5125925"/>
          </a:xfrm>
          <a:prstGeom prst="rect">
            <a:avLst/>
          </a:prstGeom>
          <a:solidFill>
            <a:schemeClr val="bg1">
              <a:lumMod val="95000"/>
            </a:schemeClr>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890664" y="14693014"/>
            <a:ext cx="38524280" cy="1348716"/>
          </a:xfrm>
          <a:prstGeom prst="rect">
            <a:avLst/>
          </a:prstGeom>
          <a:solidFill>
            <a:schemeClr val="bg1">
              <a:lumMod val="95000"/>
            </a:schemeClr>
          </a:solidFill>
          <a:ln w="50800" cmpd="sng">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 Box 22"/>
          <p:cNvSpPr txBox="1">
            <a:spLocks noChangeArrowheads="1"/>
          </p:cNvSpPr>
          <p:nvPr/>
        </p:nvSpPr>
        <p:spPr bwMode="auto">
          <a:xfrm>
            <a:off x="4523874" y="14907420"/>
            <a:ext cx="8752171" cy="1725112"/>
          </a:xfrm>
          <a:prstGeom prst="rect">
            <a:avLst/>
          </a:prstGeom>
          <a:noFill/>
          <a:ln>
            <a:noFill/>
          </a:ln>
          <a:effectLst/>
        </p:spPr>
        <p:txBody>
          <a:bodyPr lIns="171320" tIns="110137" rIns="171320" bIns="110137"/>
          <a:lstStyle>
            <a:lvl1pPr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1pPr>
            <a:lvl2pPr marL="441325"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2pPr>
            <a:lvl3pPr marL="881063"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3pPr>
            <a:lvl4pPr marL="1322388"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4pPr>
            <a:lvl5pPr marL="1763713"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5pPr>
            <a:lvl6pPr marL="22209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6pPr>
            <a:lvl7pPr marL="26781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7pPr>
            <a:lvl8pPr marL="31353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8pPr>
            <a:lvl9pPr marL="35925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9pPr>
          </a:lstStyle>
          <a:p>
            <a:pPr algn="ctr" eaLnBrk="0" hangingPunct="0">
              <a:lnSpc>
                <a:spcPct val="80000"/>
              </a:lnSpc>
              <a:buClr>
                <a:srgbClr val="000000"/>
              </a:buClr>
              <a:buSzPct val="100000"/>
              <a:buFont typeface="Times New Roman" charset="0"/>
              <a:buNone/>
              <a:defRPr/>
            </a:pPr>
            <a:r>
              <a:rPr lang="en-GB" sz="5400" b="1" dirty="0" err="1">
                <a:solidFill>
                  <a:schemeClr val="accent1">
                    <a:lumMod val="75000"/>
                  </a:schemeClr>
                </a:solidFill>
                <a:latin typeface="Source Sans Pro" charset="0"/>
                <a:ea typeface="Source Sans Pro" charset="0"/>
                <a:cs typeface="Source Sans Pro" charset="0"/>
              </a:rPr>
              <a:t>SunPy</a:t>
            </a:r>
            <a:r>
              <a:rPr lang="en-GB" sz="5400" b="1" dirty="0">
                <a:solidFill>
                  <a:schemeClr val="accent1">
                    <a:lumMod val="75000"/>
                  </a:schemeClr>
                </a:solidFill>
                <a:latin typeface="Source Sans Pro" charset="0"/>
                <a:ea typeface="Source Sans Pro" charset="0"/>
                <a:cs typeface="Source Sans Pro" charset="0"/>
              </a:rPr>
              <a:t> 0.8 </a:t>
            </a:r>
            <a:r>
              <a:rPr lang="mr-IN" sz="5400" b="1" dirty="0">
                <a:solidFill>
                  <a:schemeClr val="accent1">
                    <a:lumMod val="75000"/>
                  </a:schemeClr>
                </a:solidFill>
                <a:latin typeface="Source Sans Pro" charset="0"/>
                <a:ea typeface="Source Sans Pro" charset="0"/>
                <a:cs typeface="Source Sans Pro" charset="0"/>
              </a:rPr>
              <a:t>–</a:t>
            </a:r>
            <a:r>
              <a:rPr lang="en-GB" sz="5400" b="1" dirty="0">
                <a:solidFill>
                  <a:schemeClr val="accent1">
                    <a:lumMod val="75000"/>
                  </a:schemeClr>
                </a:solidFill>
                <a:latin typeface="Source Sans Pro" charset="0"/>
                <a:ea typeface="Source Sans Pro" charset="0"/>
                <a:cs typeface="Source Sans Pro" charset="0"/>
              </a:rPr>
              <a:t> what’s new?</a:t>
            </a:r>
          </a:p>
        </p:txBody>
      </p:sp>
      <p:sp>
        <p:nvSpPr>
          <p:cNvPr id="8" name="TextBox 7"/>
          <p:cNvSpPr txBox="1"/>
          <p:nvPr/>
        </p:nvSpPr>
        <p:spPr>
          <a:xfrm>
            <a:off x="13204032" y="14897955"/>
            <a:ext cx="25922880" cy="954107"/>
          </a:xfrm>
          <a:prstGeom prst="rect">
            <a:avLst/>
          </a:prstGeom>
          <a:noFill/>
        </p:spPr>
        <p:txBody>
          <a:bodyPr wrap="square" rtlCol="0">
            <a:spAutoFit/>
          </a:bodyPr>
          <a:lstStyle/>
          <a:p>
            <a:r>
              <a:rPr lang="en-US" sz="2800" dirty="0" smtClean="0">
                <a:latin typeface="Source Sans Pro" charset="0"/>
                <a:ea typeface="Source Sans Pro" charset="0"/>
                <a:cs typeface="Source Sans Pro" charset="0"/>
              </a:rPr>
              <a:t>We just released </a:t>
            </a:r>
            <a:r>
              <a:rPr lang="en-US" sz="2800" dirty="0" err="1" smtClean="0">
                <a:latin typeface="Source Sans Pro" charset="0"/>
                <a:ea typeface="Source Sans Pro" charset="0"/>
                <a:cs typeface="Source Sans Pro" charset="0"/>
              </a:rPr>
              <a:t>SunPy</a:t>
            </a:r>
            <a:r>
              <a:rPr lang="en-US" sz="2800" dirty="0" smtClean="0">
                <a:latin typeface="Source Sans Pro" charset="0"/>
                <a:ea typeface="Source Sans Pro" charset="0"/>
                <a:cs typeface="Source Sans Pro" charset="0"/>
              </a:rPr>
              <a:t> 0.8! The development </a:t>
            </a:r>
            <a:r>
              <a:rPr lang="en-US" sz="2800" dirty="0">
                <a:latin typeface="Source Sans Pro" charset="0"/>
                <a:ea typeface="Source Sans Pro" charset="0"/>
                <a:cs typeface="Source Sans Pro" charset="0"/>
              </a:rPr>
              <a:t>of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is a continuous, community-led process. For the latest release, there were 30+ contributors, with over 1300 commits to the codebase, addressing more than 160 issues. New headline features </a:t>
            </a:r>
            <a:r>
              <a:rPr lang="en-US" sz="2800" dirty="0" smtClean="0">
                <a:latin typeface="Source Sans Pro" charset="0"/>
                <a:ea typeface="Source Sans Pro" charset="0"/>
                <a:cs typeface="Source Sans Pro" charset="0"/>
              </a:rPr>
              <a:t>in 0.8 </a:t>
            </a:r>
            <a:r>
              <a:rPr lang="en-US" sz="2800" dirty="0">
                <a:latin typeface="Source Sans Pro" charset="0"/>
                <a:ea typeface="Source Sans Pro" charset="0"/>
                <a:cs typeface="Source Sans Pro" charset="0"/>
              </a:rPr>
              <a:t>include:</a:t>
            </a:r>
            <a:endParaRPr lang="en-US" sz="3200" dirty="0"/>
          </a:p>
        </p:txBody>
      </p:sp>
      <p:sp>
        <p:nvSpPr>
          <p:cNvPr id="31" name="Rectangle 30"/>
          <p:cNvSpPr/>
          <p:nvPr/>
        </p:nvSpPr>
        <p:spPr>
          <a:xfrm>
            <a:off x="890664" y="16240347"/>
            <a:ext cx="38524280" cy="13923860"/>
          </a:xfrm>
          <a:prstGeom prst="rect">
            <a:avLst/>
          </a:prstGeom>
          <a:no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160493" y="17165910"/>
            <a:ext cx="11638265" cy="1384995"/>
          </a:xfrm>
          <a:prstGeom prst="rect">
            <a:avLst/>
          </a:prstGeom>
          <a:noFill/>
        </p:spPr>
        <p:txBody>
          <a:bodyPr wrap="square" rtlCol="0">
            <a:spAutoFit/>
          </a:bodyPr>
          <a:lstStyle/>
          <a:p>
            <a:r>
              <a:rPr lang="en-US" sz="2800" dirty="0">
                <a:latin typeface="Source Sans Pro" charset="0"/>
                <a:ea typeface="Source Sans Pro" charset="0"/>
                <a:cs typeface="Source Sans Pro" charset="0"/>
              </a:rPr>
              <a:t>The new package Fido is the primary interface to search for and download observational data irrespective of the underlying client or web service through which the data is obtained. Here is an example query: </a:t>
            </a:r>
            <a:endParaRPr lang="en-GB" sz="2800" dirty="0">
              <a:latin typeface="Source Sans Pro" charset="0"/>
              <a:ea typeface="Source Sans Pro" charset="0"/>
              <a:cs typeface="Source Sans Pro" charset="0"/>
            </a:endParaRPr>
          </a:p>
        </p:txBody>
      </p:sp>
      <p:sp>
        <p:nvSpPr>
          <p:cNvPr id="30" name="TextBox 29"/>
          <p:cNvSpPr txBox="1"/>
          <p:nvPr/>
        </p:nvSpPr>
        <p:spPr>
          <a:xfrm>
            <a:off x="1127263" y="16513929"/>
            <a:ext cx="15103654" cy="646331"/>
          </a:xfrm>
          <a:prstGeom prst="rect">
            <a:avLst/>
          </a:prstGeom>
          <a:noFill/>
        </p:spPr>
        <p:txBody>
          <a:bodyPr wrap="square" rtlCol="0">
            <a:spAutoFit/>
          </a:bodyPr>
          <a:lstStyle/>
          <a:p>
            <a:r>
              <a:rPr lang="en-US" sz="3600" b="1" dirty="0">
                <a:solidFill>
                  <a:schemeClr val="accent1">
                    <a:lumMod val="75000"/>
                  </a:schemeClr>
                </a:solidFill>
                <a:latin typeface="Source Sans Pro" charset="0"/>
                <a:ea typeface="Source Sans Pro" charset="0"/>
                <a:cs typeface="Source Sans Pro" charset="0"/>
              </a:rPr>
              <a:t>Fido </a:t>
            </a:r>
            <a:r>
              <a:rPr lang="mr-IN" sz="2800" b="1" dirty="0">
                <a:solidFill>
                  <a:schemeClr val="accent1">
                    <a:lumMod val="75000"/>
                  </a:schemeClr>
                </a:solidFill>
                <a:latin typeface="Source Sans Pro" charset="0"/>
                <a:ea typeface="Source Sans Pro" charset="0"/>
                <a:cs typeface="Source Sans Pro" charset="0"/>
              </a:rPr>
              <a:t>–</a:t>
            </a:r>
            <a:r>
              <a:rPr lang="en-US" sz="2800" b="1" dirty="0">
                <a:solidFill>
                  <a:schemeClr val="accent1">
                    <a:lumMod val="75000"/>
                  </a:schemeClr>
                </a:solidFill>
                <a:latin typeface="Source Sans Pro" charset="0"/>
                <a:ea typeface="Source Sans Pro" charset="0"/>
                <a:cs typeface="Source Sans Pro" charset="0"/>
              </a:rPr>
              <a:t> the unified downloader</a:t>
            </a:r>
          </a:p>
        </p:txBody>
      </p:sp>
      <p:sp>
        <p:nvSpPr>
          <p:cNvPr id="80" name="Rectangle 79"/>
          <p:cNvSpPr/>
          <p:nvPr/>
        </p:nvSpPr>
        <p:spPr>
          <a:xfrm>
            <a:off x="890668" y="9364424"/>
            <a:ext cx="14423143" cy="5125924"/>
          </a:xfrm>
          <a:prstGeom prst="rect">
            <a:avLst/>
          </a:prstGeom>
          <a:solidFill>
            <a:schemeClr val="bg1">
              <a:lumMod val="95000"/>
            </a:schemeClr>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 Box 22"/>
          <p:cNvSpPr txBox="1">
            <a:spLocks noChangeArrowheads="1"/>
          </p:cNvSpPr>
          <p:nvPr/>
        </p:nvSpPr>
        <p:spPr bwMode="auto">
          <a:xfrm>
            <a:off x="890668" y="9683989"/>
            <a:ext cx="14473609" cy="1725112"/>
          </a:xfrm>
          <a:prstGeom prst="rect">
            <a:avLst/>
          </a:prstGeom>
          <a:noFill/>
          <a:ln>
            <a:noFill/>
          </a:ln>
          <a:effectLst/>
        </p:spPr>
        <p:txBody>
          <a:bodyPr lIns="171320" tIns="110137" rIns="171320" bIns="110137"/>
          <a:lstStyle>
            <a:lvl1pPr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1pPr>
            <a:lvl2pPr marL="441325"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2pPr>
            <a:lvl3pPr marL="881063"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3pPr>
            <a:lvl4pPr marL="1322388"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4pPr>
            <a:lvl5pPr marL="1763713"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5pPr>
            <a:lvl6pPr marL="22209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6pPr>
            <a:lvl7pPr marL="26781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7pPr>
            <a:lvl8pPr marL="31353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8pPr>
            <a:lvl9pPr marL="35925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9pPr>
          </a:lstStyle>
          <a:p>
            <a:pPr algn="ctr" eaLnBrk="0" hangingPunct="0">
              <a:lnSpc>
                <a:spcPct val="80000"/>
              </a:lnSpc>
              <a:buClr>
                <a:srgbClr val="000000"/>
              </a:buClr>
              <a:buSzPct val="100000"/>
              <a:buFont typeface="Times New Roman" charset="0"/>
              <a:buNone/>
              <a:defRPr/>
            </a:pPr>
            <a:r>
              <a:rPr lang="en-US" sz="5400" b="1" dirty="0">
                <a:solidFill>
                  <a:schemeClr val="accent1">
                    <a:lumMod val="75000"/>
                  </a:schemeClr>
                </a:solidFill>
                <a:latin typeface="Source Sans Pro" charset="0"/>
                <a:ea typeface="Source Sans Pro" charset="0"/>
                <a:cs typeface="Source Sans Pro" charset="0"/>
              </a:rPr>
              <a:t>Scientific Python</a:t>
            </a:r>
            <a:endParaRPr lang="en-GB" sz="5400" b="1" dirty="0">
              <a:solidFill>
                <a:schemeClr val="accent1">
                  <a:lumMod val="75000"/>
                </a:schemeClr>
              </a:solidFill>
              <a:latin typeface="Source Sans Pro" charset="0"/>
              <a:ea typeface="Source Sans Pro" charset="0"/>
              <a:cs typeface="Source Sans Pro" charset="0"/>
            </a:endParaRPr>
          </a:p>
        </p:txBody>
      </p:sp>
      <p:sp>
        <p:nvSpPr>
          <p:cNvPr id="97" name="TextBox 96"/>
          <p:cNvSpPr txBox="1"/>
          <p:nvPr/>
        </p:nvSpPr>
        <p:spPr>
          <a:xfrm>
            <a:off x="1180959" y="10476475"/>
            <a:ext cx="13607258" cy="3785652"/>
          </a:xfrm>
          <a:prstGeom prst="rect">
            <a:avLst/>
          </a:prstGeom>
          <a:noFill/>
        </p:spPr>
        <p:txBody>
          <a:bodyPr wrap="square" rtlCol="0">
            <a:spAutoFit/>
          </a:bodyPr>
          <a:lstStyle/>
          <a:p>
            <a:r>
              <a:rPr lang="en-US" sz="2800" dirty="0">
                <a:latin typeface="Source Sans Pro" charset="0"/>
                <a:ea typeface="Source Sans Pro" charset="0"/>
                <a:cs typeface="Source Sans Pro" charset="0"/>
              </a:rPr>
              <a:t>Programming in Python allows users to utilize a large and growing ecosystem of scientific packages already in place, including:</a:t>
            </a:r>
          </a:p>
          <a:p>
            <a:endParaRPr lang="en-US" sz="1600" dirty="0">
              <a:latin typeface="Source Sans Pro" charset="0"/>
              <a:ea typeface="Source Sans Pro" charset="0"/>
              <a:cs typeface="Source Sans Pro" charset="0"/>
            </a:endParaRPr>
          </a:p>
          <a:p>
            <a:r>
              <a:rPr lang="en-US" sz="2800" b="1" dirty="0">
                <a:solidFill>
                  <a:srgbClr val="FF9300"/>
                </a:solidFill>
                <a:latin typeface="Source Sans Pro" charset="0"/>
                <a:ea typeface="Source Sans Pro" charset="0"/>
                <a:cs typeface="Source Sans Pro" charset="0"/>
              </a:rPr>
              <a:t>		</a:t>
            </a:r>
            <a:r>
              <a:rPr lang="en-US" sz="2800" b="1" dirty="0" err="1">
                <a:solidFill>
                  <a:srgbClr val="FF7400"/>
                </a:solidFill>
                <a:latin typeface="Source Sans Pro" charset="0"/>
                <a:ea typeface="Source Sans Pro" charset="0"/>
                <a:cs typeface="Source Sans Pro" charset="0"/>
              </a:rPr>
              <a:t>NumPy</a:t>
            </a:r>
            <a:r>
              <a:rPr lang="en-US" sz="2800" dirty="0">
                <a:latin typeface="Source Sans Pro" charset="0"/>
                <a:ea typeface="Source Sans Pro" charset="0"/>
                <a:cs typeface="Source Sans Pro" charset="0"/>
              </a:rPr>
              <a:t> </a:t>
            </a:r>
            <a:r>
              <a:rPr lang="mr-IN" sz="2800" dirty="0">
                <a:latin typeface="Source Sans Pro" charset="0"/>
                <a:ea typeface="Source Sans Pro" charset="0"/>
                <a:cs typeface="Source Sans Pro" charset="0"/>
              </a:rPr>
              <a:t>–</a:t>
            </a:r>
            <a:r>
              <a:rPr lang="en-US" sz="2800" dirty="0">
                <a:latin typeface="Source Sans Pro" charset="0"/>
                <a:ea typeface="Source Sans Pro" charset="0"/>
                <a:cs typeface="Source Sans Pro" charset="0"/>
              </a:rPr>
              <a:t> </a:t>
            </a:r>
            <a:r>
              <a:rPr lang="en-US" sz="2800" dirty="0" smtClean="0">
                <a:latin typeface="Source Sans Pro" charset="0"/>
                <a:ea typeface="Source Sans Pro" charset="0"/>
                <a:cs typeface="Source Sans Pro" charset="0"/>
              </a:rPr>
              <a:t>for fast </a:t>
            </a:r>
            <a:r>
              <a:rPr lang="en-US" sz="2800" dirty="0">
                <a:latin typeface="Source Sans Pro" charset="0"/>
                <a:ea typeface="Source Sans Pro" charset="0"/>
                <a:cs typeface="Source Sans Pro" charset="0"/>
              </a:rPr>
              <a:t>array operations</a:t>
            </a:r>
          </a:p>
          <a:p>
            <a:r>
              <a:rPr lang="en-US" sz="2800" b="1" dirty="0">
                <a:solidFill>
                  <a:srgbClr val="FF9300"/>
                </a:solidFill>
                <a:latin typeface="Source Sans Pro" charset="0"/>
                <a:ea typeface="Source Sans Pro" charset="0"/>
                <a:cs typeface="Source Sans Pro" charset="0"/>
              </a:rPr>
              <a:t>		</a:t>
            </a:r>
            <a:r>
              <a:rPr lang="en-US" sz="2800" b="1" dirty="0" err="1">
                <a:solidFill>
                  <a:srgbClr val="FF7400"/>
                </a:solidFill>
                <a:latin typeface="Source Sans Pro" charset="0"/>
                <a:ea typeface="Source Sans Pro" charset="0"/>
                <a:cs typeface="Source Sans Pro" charset="0"/>
              </a:rPr>
              <a:t>SciPy</a:t>
            </a:r>
            <a:r>
              <a:rPr lang="en-US" sz="2800" dirty="0">
                <a:latin typeface="Source Sans Pro" charset="0"/>
                <a:ea typeface="Source Sans Pro" charset="0"/>
                <a:cs typeface="Source Sans Pro" charset="0"/>
              </a:rPr>
              <a:t> </a:t>
            </a:r>
            <a:r>
              <a:rPr lang="mr-IN" sz="2800" dirty="0">
                <a:latin typeface="Source Sans Pro" charset="0"/>
                <a:ea typeface="Source Sans Pro" charset="0"/>
                <a:cs typeface="Source Sans Pro" charset="0"/>
              </a:rPr>
              <a:t>–</a:t>
            </a:r>
            <a:r>
              <a:rPr lang="en-US" sz="2800" dirty="0">
                <a:latin typeface="Source Sans Pro" charset="0"/>
                <a:ea typeface="Source Sans Pro" charset="0"/>
                <a:cs typeface="Source Sans Pro" charset="0"/>
              </a:rPr>
              <a:t> </a:t>
            </a:r>
            <a:r>
              <a:rPr lang="en-US" sz="2800" dirty="0" smtClean="0">
                <a:latin typeface="Source Sans Pro" charset="0"/>
                <a:ea typeface="Source Sans Pro" charset="0"/>
                <a:cs typeface="Source Sans Pro" charset="0"/>
              </a:rPr>
              <a:t>for common </a:t>
            </a:r>
            <a:r>
              <a:rPr lang="en-US" sz="2800" dirty="0">
                <a:latin typeface="Source Sans Pro" charset="0"/>
                <a:ea typeface="Source Sans Pro" charset="0"/>
                <a:cs typeface="Source Sans Pro" charset="0"/>
              </a:rPr>
              <a:t>scientific operations, e.g. curve fitting</a:t>
            </a:r>
          </a:p>
          <a:p>
            <a:r>
              <a:rPr lang="en-US" sz="2800" b="1" dirty="0">
                <a:solidFill>
                  <a:srgbClr val="FF9300"/>
                </a:solidFill>
                <a:latin typeface="Source Sans Pro" charset="0"/>
                <a:ea typeface="Source Sans Pro" charset="0"/>
                <a:cs typeface="Source Sans Pro" charset="0"/>
              </a:rPr>
              <a:t>		</a:t>
            </a:r>
            <a:r>
              <a:rPr lang="en-US" sz="2800" b="1" dirty="0">
                <a:solidFill>
                  <a:srgbClr val="FF7400"/>
                </a:solidFill>
                <a:latin typeface="Source Sans Pro" charset="0"/>
                <a:ea typeface="Source Sans Pro" charset="0"/>
                <a:cs typeface="Source Sans Pro" charset="0"/>
              </a:rPr>
              <a:t>Pandas</a:t>
            </a:r>
            <a:r>
              <a:rPr lang="en-US" sz="2800" dirty="0">
                <a:latin typeface="Source Sans Pro" charset="0"/>
                <a:ea typeface="Source Sans Pro" charset="0"/>
                <a:cs typeface="Source Sans Pro" charset="0"/>
              </a:rPr>
              <a:t> </a:t>
            </a:r>
            <a:r>
              <a:rPr lang="mr-IN" sz="2800" dirty="0">
                <a:latin typeface="Source Sans Pro" charset="0"/>
                <a:ea typeface="Source Sans Pro" charset="0"/>
                <a:cs typeface="Source Sans Pro" charset="0"/>
              </a:rPr>
              <a:t>–</a:t>
            </a:r>
            <a:r>
              <a:rPr lang="en-US" sz="2800" dirty="0">
                <a:latin typeface="Source Sans Pro" charset="0"/>
                <a:ea typeface="Source Sans Pro" charset="0"/>
                <a:cs typeface="Source Sans Pro" charset="0"/>
              </a:rPr>
              <a:t> </a:t>
            </a:r>
            <a:r>
              <a:rPr lang="en-US" sz="2800" dirty="0" smtClean="0">
                <a:latin typeface="Source Sans Pro" charset="0"/>
                <a:ea typeface="Source Sans Pro" charset="0"/>
                <a:cs typeface="Source Sans Pro" charset="0"/>
              </a:rPr>
              <a:t>for time </a:t>
            </a:r>
            <a:r>
              <a:rPr lang="en-US" sz="2800" dirty="0">
                <a:latin typeface="Source Sans Pro" charset="0"/>
                <a:ea typeface="Source Sans Pro" charset="0"/>
                <a:cs typeface="Source Sans Pro" charset="0"/>
              </a:rPr>
              <a:t>series manipulation</a:t>
            </a:r>
          </a:p>
          <a:p>
            <a:r>
              <a:rPr lang="en-US" sz="2800" b="1" dirty="0">
                <a:solidFill>
                  <a:srgbClr val="FF9300"/>
                </a:solidFill>
                <a:latin typeface="Source Sans Pro" charset="0"/>
                <a:ea typeface="Source Sans Pro" charset="0"/>
                <a:cs typeface="Source Sans Pro" charset="0"/>
              </a:rPr>
              <a:t>		</a:t>
            </a:r>
            <a:r>
              <a:rPr lang="en-US" sz="2800" b="1" dirty="0" err="1">
                <a:solidFill>
                  <a:srgbClr val="FF7400"/>
                </a:solidFill>
                <a:latin typeface="Source Sans Pro" charset="0"/>
                <a:ea typeface="Source Sans Pro" charset="0"/>
                <a:cs typeface="Source Sans Pro" charset="0"/>
              </a:rPr>
              <a:t>AstroPy</a:t>
            </a:r>
            <a:r>
              <a:rPr lang="en-US" sz="2800" dirty="0">
                <a:latin typeface="Source Sans Pro" charset="0"/>
                <a:ea typeface="Source Sans Pro" charset="0"/>
                <a:cs typeface="Source Sans Pro" charset="0"/>
              </a:rPr>
              <a:t>,</a:t>
            </a:r>
            <a:r>
              <a:rPr lang="en-US" sz="2800" b="1" dirty="0">
                <a:solidFill>
                  <a:srgbClr val="FF9300"/>
                </a:solidFill>
                <a:latin typeface="Source Sans Pro" charset="0"/>
                <a:ea typeface="Source Sans Pro" charset="0"/>
                <a:cs typeface="Source Sans Pro" charset="0"/>
              </a:rPr>
              <a:t> </a:t>
            </a:r>
            <a:r>
              <a:rPr lang="en-US" sz="2800" b="1" dirty="0" err="1">
                <a:solidFill>
                  <a:srgbClr val="FF7400"/>
                </a:solidFill>
                <a:latin typeface="Source Sans Pro" charset="0"/>
                <a:ea typeface="Source Sans Pro" charset="0"/>
                <a:cs typeface="Source Sans Pro" charset="0"/>
              </a:rPr>
              <a:t>SpacePy</a:t>
            </a:r>
            <a:r>
              <a:rPr lang="en-US" sz="2800" dirty="0">
                <a:latin typeface="Source Sans Pro" charset="0"/>
                <a:ea typeface="Source Sans Pro" charset="0"/>
                <a:cs typeface="Source Sans Pro" charset="0"/>
              </a:rPr>
              <a:t>, </a:t>
            </a:r>
            <a:r>
              <a:rPr lang="en-US" sz="2800" b="1" dirty="0" err="1">
                <a:solidFill>
                  <a:srgbClr val="FF7400"/>
                </a:solidFill>
                <a:latin typeface="Source Sans Pro" charset="0"/>
                <a:ea typeface="Source Sans Pro" charset="0"/>
                <a:cs typeface="Source Sans Pro" charset="0"/>
              </a:rPr>
              <a:t>PlasmaPy</a:t>
            </a:r>
            <a:r>
              <a:rPr lang="en-US" sz="2800" dirty="0">
                <a:solidFill>
                  <a:srgbClr val="FF7400"/>
                </a:solidFill>
                <a:latin typeface="Source Sans Pro" charset="0"/>
                <a:ea typeface="Source Sans Pro" charset="0"/>
                <a:cs typeface="Source Sans Pro" charset="0"/>
              </a:rPr>
              <a:t> </a:t>
            </a:r>
            <a:r>
              <a:rPr lang="mr-IN" sz="2800" dirty="0">
                <a:latin typeface="Source Sans Pro" charset="0"/>
                <a:ea typeface="Source Sans Pro" charset="0"/>
                <a:cs typeface="Source Sans Pro" charset="0"/>
              </a:rPr>
              <a:t>–</a:t>
            </a:r>
            <a:r>
              <a:rPr lang="en-US" sz="2800" dirty="0">
                <a:latin typeface="Source Sans Pro" charset="0"/>
                <a:ea typeface="Source Sans Pro" charset="0"/>
                <a:cs typeface="Source Sans Pro" charset="0"/>
              </a:rPr>
              <a:t> </a:t>
            </a:r>
            <a:r>
              <a:rPr lang="en-US" sz="2800" dirty="0" smtClean="0">
                <a:latin typeface="Source Sans Pro" charset="0"/>
                <a:ea typeface="Source Sans Pro" charset="0"/>
                <a:cs typeface="Source Sans Pro" charset="0"/>
              </a:rPr>
              <a:t>for astrophysical </a:t>
            </a:r>
            <a:r>
              <a:rPr lang="en-US" sz="2800" dirty="0">
                <a:latin typeface="Source Sans Pro" charset="0"/>
                <a:ea typeface="Source Sans Pro" charset="0"/>
                <a:cs typeface="Source Sans Pro" charset="0"/>
              </a:rPr>
              <a:t>tools</a:t>
            </a:r>
          </a:p>
          <a:p>
            <a:r>
              <a:rPr lang="en-US" sz="2800" b="1" dirty="0">
                <a:solidFill>
                  <a:srgbClr val="FF9300"/>
                </a:solidFill>
                <a:latin typeface="Source Sans Pro" charset="0"/>
                <a:ea typeface="Source Sans Pro" charset="0"/>
                <a:cs typeface="Source Sans Pro" charset="0"/>
              </a:rPr>
              <a:t>		</a:t>
            </a:r>
            <a:r>
              <a:rPr lang="en-US" sz="2800" b="1" dirty="0" err="1">
                <a:solidFill>
                  <a:srgbClr val="FF7400"/>
                </a:solidFill>
                <a:latin typeface="Source Sans Pro" charset="0"/>
                <a:ea typeface="Source Sans Pro" charset="0"/>
                <a:cs typeface="Source Sans Pro" charset="0"/>
              </a:rPr>
              <a:t>Scikit</a:t>
            </a:r>
            <a:r>
              <a:rPr lang="en-US" sz="2800" b="1" dirty="0">
                <a:solidFill>
                  <a:srgbClr val="FF7400"/>
                </a:solidFill>
                <a:latin typeface="Source Sans Pro" charset="0"/>
                <a:ea typeface="Source Sans Pro" charset="0"/>
                <a:cs typeface="Source Sans Pro" charset="0"/>
              </a:rPr>
              <a:t>-image</a:t>
            </a:r>
            <a:r>
              <a:rPr lang="en-US" sz="2800" dirty="0">
                <a:latin typeface="Source Sans Pro" charset="0"/>
                <a:ea typeface="Source Sans Pro" charset="0"/>
                <a:cs typeface="Source Sans Pro" charset="0"/>
              </a:rPr>
              <a:t>,</a:t>
            </a:r>
            <a:r>
              <a:rPr lang="en-US" sz="2800" b="1" dirty="0">
                <a:solidFill>
                  <a:srgbClr val="FF9300"/>
                </a:solidFill>
                <a:latin typeface="Source Sans Pro" charset="0"/>
                <a:ea typeface="Source Sans Pro" charset="0"/>
                <a:cs typeface="Source Sans Pro" charset="0"/>
              </a:rPr>
              <a:t> </a:t>
            </a:r>
            <a:r>
              <a:rPr lang="en-US" sz="2800" b="1" dirty="0" err="1">
                <a:solidFill>
                  <a:srgbClr val="FF7400"/>
                </a:solidFill>
                <a:latin typeface="Source Sans Pro" charset="0"/>
                <a:ea typeface="Source Sans Pro" charset="0"/>
                <a:cs typeface="Source Sans Pro" charset="0"/>
              </a:rPr>
              <a:t>opencv</a:t>
            </a:r>
            <a:r>
              <a:rPr lang="en-US" sz="2800" dirty="0">
                <a:latin typeface="Source Sans Pro" charset="0"/>
                <a:ea typeface="Source Sans Pro" charset="0"/>
                <a:cs typeface="Source Sans Pro" charset="0"/>
              </a:rPr>
              <a:t>,</a:t>
            </a:r>
            <a:r>
              <a:rPr lang="en-US" sz="2800" b="1" dirty="0">
                <a:solidFill>
                  <a:srgbClr val="FF9300"/>
                </a:solidFill>
                <a:latin typeface="Source Sans Pro" charset="0"/>
                <a:ea typeface="Source Sans Pro" charset="0"/>
                <a:cs typeface="Source Sans Pro" charset="0"/>
              </a:rPr>
              <a:t> </a:t>
            </a:r>
            <a:r>
              <a:rPr lang="en-US" sz="2800" b="1" dirty="0">
                <a:solidFill>
                  <a:srgbClr val="FF7400"/>
                </a:solidFill>
                <a:latin typeface="Source Sans Pro" charset="0"/>
                <a:ea typeface="Source Sans Pro" charset="0"/>
                <a:cs typeface="Source Sans Pro" charset="0"/>
              </a:rPr>
              <a:t>pillow</a:t>
            </a:r>
            <a:r>
              <a:rPr lang="en-US" sz="2800" dirty="0">
                <a:solidFill>
                  <a:srgbClr val="FF7400"/>
                </a:solidFill>
                <a:latin typeface="Source Sans Pro" charset="0"/>
                <a:ea typeface="Source Sans Pro" charset="0"/>
                <a:cs typeface="Source Sans Pro" charset="0"/>
              </a:rPr>
              <a:t> </a:t>
            </a:r>
            <a:r>
              <a:rPr lang="mr-IN" sz="2800" dirty="0">
                <a:latin typeface="Source Sans Pro" charset="0"/>
                <a:ea typeface="Source Sans Pro" charset="0"/>
                <a:cs typeface="Source Sans Pro" charset="0"/>
              </a:rPr>
              <a:t>–</a:t>
            </a:r>
            <a:r>
              <a:rPr lang="en-US" sz="2800" dirty="0">
                <a:latin typeface="Source Sans Pro" charset="0"/>
                <a:ea typeface="Source Sans Pro" charset="0"/>
                <a:cs typeface="Source Sans Pro" charset="0"/>
              </a:rPr>
              <a:t> </a:t>
            </a:r>
            <a:r>
              <a:rPr lang="en-US" sz="2800" dirty="0" smtClean="0">
                <a:latin typeface="Source Sans Pro" charset="0"/>
                <a:ea typeface="Source Sans Pro" charset="0"/>
                <a:cs typeface="Source Sans Pro" charset="0"/>
              </a:rPr>
              <a:t>for image </a:t>
            </a:r>
            <a:r>
              <a:rPr lang="en-US" sz="2800" dirty="0">
                <a:latin typeface="Source Sans Pro" charset="0"/>
                <a:ea typeface="Source Sans Pro" charset="0"/>
                <a:cs typeface="Source Sans Pro" charset="0"/>
              </a:rPr>
              <a:t>processing </a:t>
            </a:r>
            <a:r>
              <a:rPr lang="en-US" sz="2800" dirty="0" smtClean="0">
                <a:latin typeface="Source Sans Pro" charset="0"/>
                <a:ea typeface="Source Sans Pro" charset="0"/>
                <a:cs typeface="Source Sans Pro" charset="0"/>
              </a:rPr>
              <a:t>and </a:t>
            </a:r>
            <a:r>
              <a:rPr lang="en-US" sz="2800" dirty="0">
                <a:latin typeface="Source Sans Pro" charset="0"/>
                <a:ea typeface="Source Sans Pro" charset="0"/>
                <a:cs typeface="Source Sans Pro" charset="0"/>
              </a:rPr>
              <a:t>computer vision</a:t>
            </a:r>
          </a:p>
          <a:p>
            <a:r>
              <a:rPr lang="en-US" sz="2800" b="1" dirty="0">
                <a:solidFill>
                  <a:srgbClr val="FF9300"/>
                </a:solidFill>
                <a:latin typeface="Source Sans Pro" charset="0"/>
                <a:ea typeface="Source Sans Pro" charset="0"/>
                <a:cs typeface="Source Sans Pro" charset="0"/>
              </a:rPr>
              <a:t>		</a:t>
            </a:r>
            <a:r>
              <a:rPr lang="en-US" sz="2800" b="1" dirty="0" err="1">
                <a:solidFill>
                  <a:srgbClr val="FF7400"/>
                </a:solidFill>
                <a:latin typeface="Source Sans Pro" charset="0"/>
                <a:ea typeface="Source Sans Pro" charset="0"/>
                <a:cs typeface="Source Sans Pro" charset="0"/>
              </a:rPr>
              <a:t>Scikit</a:t>
            </a:r>
            <a:r>
              <a:rPr lang="en-US" sz="2800" b="1" dirty="0">
                <a:solidFill>
                  <a:srgbClr val="FF7400"/>
                </a:solidFill>
                <a:latin typeface="Source Sans Pro" charset="0"/>
                <a:ea typeface="Source Sans Pro" charset="0"/>
                <a:cs typeface="Source Sans Pro" charset="0"/>
              </a:rPr>
              <a:t>-learn</a:t>
            </a:r>
            <a:r>
              <a:rPr lang="en-US" sz="2800" dirty="0">
                <a:latin typeface="Source Sans Pro" charset="0"/>
                <a:ea typeface="Source Sans Pro" charset="0"/>
                <a:cs typeface="Source Sans Pro" charset="0"/>
              </a:rPr>
              <a:t>, </a:t>
            </a:r>
            <a:r>
              <a:rPr lang="en-US" sz="2800" b="1" dirty="0" err="1">
                <a:solidFill>
                  <a:srgbClr val="FF7400"/>
                </a:solidFill>
                <a:latin typeface="Source Sans Pro" charset="0"/>
                <a:ea typeface="Source Sans Pro" charset="0"/>
                <a:cs typeface="Source Sans Pro" charset="0"/>
              </a:rPr>
              <a:t>caffe</a:t>
            </a:r>
            <a:r>
              <a:rPr lang="en-US" sz="2800" dirty="0">
                <a:solidFill>
                  <a:srgbClr val="FF7400"/>
                </a:solidFill>
                <a:latin typeface="Source Sans Pro" charset="0"/>
                <a:ea typeface="Source Sans Pro" charset="0"/>
                <a:cs typeface="Source Sans Pro" charset="0"/>
              </a:rPr>
              <a:t> </a:t>
            </a:r>
            <a:r>
              <a:rPr lang="mr-IN" sz="2800" dirty="0">
                <a:latin typeface="Source Sans Pro" charset="0"/>
                <a:ea typeface="Source Sans Pro" charset="0"/>
                <a:cs typeface="Source Sans Pro" charset="0"/>
              </a:rPr>
              <a:t>–</a:t>
            </a:r>
            <a:r>
              <a:rPr lang="en-US" sz="2800" dirty="0">
                <a:latin typeface="Source Sans Pro" charset="0"/>
                <a:ea typeface="Source Sans Pro" charset="0"/>
                <a:cs typeface="Source Sans Pro" charset="0"/>
              </a:rPr>
              <a:t> </a:t>
            </a:r>
            <a:r>
              <a:rPr lang="en-US" sz="2800" dirty="0" smtClean="0">
                <a:latin typeface="Source Sans Pro" charset="0"/>
                <a:ea typeface="Source Sans Pro" charset="0"/>
                <a:cs typeface="Source Sans Pro" charset="0"/>
              </a:rPr>
              <a:t>for machine </a:t>
            </a:r>
            <a:r>
              <a:rPr lang="en-US" sz="2800" dirty="0">
                <a:latin typeface="Source Sans Pro" charset="0"/>
                <a:ea typeface="Source Sans Pro" charset="0"/>
                <a:cs typeface="Source Sans Pro" charset="0"/>
              </a:rPr>
              <a:t>learning</a:t>
            </a:r>
          </a:p>
        </p:txBody>
      </p:sp>
      <p:sp>
        <p:nvSpPr>
          <p:cNvPr id="98" name="TextBox 97"/>
          <p:cNvSpPr txBox="1"/>
          <p:nvPr/>
        </p:nvSpPr>
        <p:spPr>
          <a:xfrm>
            <a:off x="24077240" y="16406306"/>
            <a:ext cx="15103654" cy="646331"/>
          </a:xfrm>
          <a:prstGeom prst="rect">
            <a:avLst/>
          </a:prstGeom>
          <a:noFill/>
        </p:spPr>
        <p:txBody>
          <a:bodyPr wrap="square" rtlCol="0">
            <a:spAutoFit/>
          </a:bodyPr>
          <a:lstStyle/>
          <a:p>
            <a:r>
              <a:rPr lang="en-US" sz="3600" b="1" dirty="0">
                <a:solidFill>
                  <a:schemeClr val="accent1">
                    <a:lumMod val="75000"/>
                  </a:schemeClr>
                </a:solidFill>
                <a:latin typeface="Source Sans Pro" charset="0"/>
                <a:ea typeface="Source Sans Pro" charset="0"/>
                <a:cs typeface="Source Sans Pro" charset="0"/>
              </a:rPr>
              <a:t>Map - </a:t>
            </a:r>
            <a:r>
              <a:rPr lang="en-US" sz="2800" b="1" dirty="0">
                <a:solidFill>
                  <a:schemeClr val="accent1">
                    <a:lumMod val="75000"/>
                  </a:schemeClr>
                </a:solidFill>
                <a:latin typeface="Source Sans Pro" charset="0"/>
                <a:ea typeface="Source Sans Pro" charset="0"/>
                <a:cs typeface="Source Sans Pro" charset="0"/>
              </a:rPr>
              <a:t>an object for representing image data </a:t>
            </a:r>
          </a:p>
        </p:txBody>
      </p:sp>
      <p:sp>
        <p:nvSpPr>
          <p:cNvPr id="101" name="TextBox 100"/>
          <p:cNvSpPr txBox="1"/>
          <p:nvPr/>
        </p:nvSpPr>
        <p:spPr>
          <a:xfrm>
            <a:off x="13304597" y="16410021"/>
            <a:ext cx="15103654" cy="646331"/>
          </a:xfrm>
          <a:prstGeom prst="rect">
            <a:avLst/>
          </a:prstGeom>
          <a:noFill/>
        </p:spPr>
        <p:txBody>
          <a:bodyPr wrap="square" rtlCol="0">
            <a:spAutoFit/>
          </a:bodyPr>
          <a:lstStyle/>
          <a:p>
            <a:r>
              <a:rPr lang="en-US" sz="3600" b="1" dirty="0" err="1">
                <a:solidFill>
                  <a:schemeClr val="accent1">
                    <a:lumMod val="75000"/>
                  </a:schemeClr>
                </a:solidFill>
                <a:latin typeface="Source Sans Pro" charset="0"/>
                <a:ea typeface="Source Sans Pro" charset="0"/>
                <a:cs typeface="Source Sans Pro" charset="0"/>
              </a:rPr>
              <a:t>TimeSeries</a:t>
            </a:r>
            <a:r>
              <a:rPr lang="en-US" sz="3600" b="1" dirty="0">
                <a:solidFill>
                  <a:schemeClr val="accent1">
                    <a:lumMod val="75000"/>
                  </a:schemeClr>
                </a:solidFill>
                <a:latin typeface="Source Sans Pro" charset="0"/>
                <a:ea typeface="Source Sans Pro" charset="0"/>
                <a:cs typeface="Source Sans Pro" charset="0"/>
              </a:rPr>
              <a:t> </a:t>
            </a:r>
            <a:r>
              <a:rPr lang="mr-IN" sz="2800" b="1" dirty="0">
                <a:solidFill>
                  <a:schemeClr val="accent1">
                    <a:lumMod val="75000"/>
                  </a:schemeClr>
                </a:solidFill>
                <a:latin typeface="Source Sans Pro" charset="0"/>
                <a:ea typeface="Source Sans Pro" charset="0"/>
                <a:cs typeface="Source Sans Pro" charset="0"/>
              </a:rPr>
              <a:t>–</a:t>
            </a:r>
            <a:r>
              <a:rPr lang="en-US" sz="2800" b="1" dirty="0">
                <a:solidFill>
                  <a:schemeClr val="accent1">
                    <a:lumMod val="75000"/>
                  </a:schemeClr>
                </a:solidFill>
                <a:latin typeface="Source Sans Pro" charset="0"/>
                <a:ea typeface="Source Sans Pro" charset="0"/>
                <a:cs typeface="Source Sans Pro" charset="0"/>
              </a:rPr>
              <a:t> an object for representing time-domain data</a:t>
            </a:r>
          </a:p>
        </p:txBody>
      </p:sp>
      <p:sp>
        <p:nvSpPr>
          <p:cNvPr id="103" name="TextBox 102"/>
          <p:cNvSpPr txBox="1"/>
          <p:nvPr/>
        </p:nvSpPr>
        <p:spPr>
          <a:xfrm>
            <a:off x="24077244" y="17049961"/>
            <a:ext cx="9682297" cy="954107"/>
          </a:xfrm>
          <a:prstGeom prst="rect">
            <a:avLst/>
          </a:prstGeom>
          <a:noFill/>
        </p:spPr>
        <p:txBody>
          <a:bodyPr wrap="square" rtlCol="0">
            <a:spAutoFit/>
          </a:bodyPr>
          <a:lstStyle/>
          <a:p>
            <a:r>
              <a:rPr lang="en-US" sz="2800" dirty="0">
                <a:latin typeface="Source Sans Pro" charset="0"/>
                <a:ea typeface="Source Sans Pro" charset="0"/>
                <a:cs typeface="Source Sans Pro" charset="0"/>
              </a:rPr>
              <a:t>The Map object in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provides a convenient framework </a:t>
            </a:r>
          </a:p>
          <a:p>
            <a:r>
              <a:rPr lang="en-US" sz="2800" dirty="0">
                <a:latin typeface="Source Sans Pro" charset="0"/>
                <a:ea typeface="Source Sans Pro" charset="0"/>
                <a:cs typeface="Source Sans Pro" charset="0"/>
              </a:rPr>
              <a:t>for manipulating solar images from many sources, e.g.:</a:t>
            </a:r>
            <a:endParaRPr lang="en-US" dirty="0">
              <a:latin typeface="Source Sans Pro" charset="0"/>
              <a:ea typeface="Source Sans Pro" charset="0"/>
              <a:cs typeface="Source Sans Pro" charset="0"/>
            </a:endParaRP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8542" y="18502158"/>
            <a:ext cx="10290969" cy="1774306"/>
          </a:xfrm>
          <a:prstGeom prst="rect">
            <a:avLst/>
          </a:prstGeom>
        </p:spPr>
      </p:pic>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t="5297" r="4001" b="5825"/>
          <a:stretch/>
        </p:blipFill>
        <p:spPr>
          <a:xfrm>
            <a:off x="13996120" y="20296317"/>
            <a:ext cx="8784976" cy="6099987"/>
          </a:xfrm>
          <a:prstGeom prst="rect">
            <a:avLst/>
          </a:prstGeom>
        </p:spPr>
      </p:pic>
      <p:sp>
        <p:nvSpPr>
          <p:cNvPr id="105" name="TextBox 104"/>
          <p:cNvSpPr txBox="1"/>
          <p:nvPr/>
        </p:nvSpPr>
        <p:spPr>
          <a:xfrm>
            <a:off x="13301167" y="17049961"/>
            <a:ext cx="10106514" cy="1384995"/>
          </a:xfrm>
          <a:prstGeom prst="rect">
            <a:avLst/>
          </a:prstGeom>
          <a:noFill/>
        </p:spPr>
        <p:txBody>
          <a:bodyPr wrap="square" rtlCol="0">
            <a:spAutoFit/>
          </a:bodyPr>
          <a:lstStyle/>
          <a:p>
            <a:r>
              <a:rPr lang="en-US" sz="2800" dirty="0">
                <a:latin typeface="Source Sans Pro" charset="0"/>
                <a:ea typeface="Source Sans Pro" charset="0"/>
                <a:cs typeface="Source Sans Pro" charset="0"/>
              </a:rPr>
              <a:t>The </a:t>
            </a:r>
            <a:r>
              <a:rPr lang="en-US" sz="2800" dirty="0" err="1">
                <a:latin typeface="Source Sans Pro" charset="0"/>
                <a:ea typeface="Source Sans Pro" charset="0"/>
                <a:cs typeface="Source Sans Pro" charset="0"/>
              </a:rPr>
              <a:t>TimeSeries</a:t>
            </a:r>
            <a:r>
              <a:rPr lang="en-US" sz="2800" dirty="0">
                <a:latin typeface="Source Sans Pro" charset="0"/>
                <a:ea typeface="Source Sans Pro" charset="0"/>
                <a:cs typeface="Source Sans Pro" charset="0"/>
              </a:rPr>
              <a:t> object is used to represent columns of time-ordered scalar values. Instantiate the </a:t>
            </a:r>
            <a:r>
              <a:rPr lang="en-US" sz="2800" dirty="0" err="1">
                <a:latin typeface="Source Sans Pro" charset="0"/>
                <a:ea typeface="Source Sans Pro" charset="0"/>
                <a:cs typeface="Source Sans Pro" charset="0"/>
              </a:rPr>
              <a:t>TimeSeries</a:t>
            </a:r>
            <a:r>
              <a:rPr lang="en-US" sz="2800" dirty="0">
                <a:latin typeface="Source Sans Pro" charset="0"/>
                <a:ea typeface="Source Sans Pro" charset="0"/>
                <a:cs typeface="Source Sans Pro" charset="0"/>
              </a:rPr>
              <a:t> object by passing in a file and has convenient plotting methods, e.g.:</a:t>
            </a:r>
          </a:p>
        </p:txBody>
      </p:sp>
      <p:sp>
        <p:nvSpPr>
          <p:cNvPr id="106" name="TextBox 105"/>
          <p:cNvSpPr txBox="1"/>
          <p:nvPr/>
        </p:nvSpPr>
        <p:spPr>
          <a:xfrm>
            <a:off x="1159098" y="26666224"/>
            <a:ext cx="24846612" cy="646331"/>
          </a:xfrm>
          <a:prstGeom prst="rect">
            <a:avLst/>
          </a:prstGeom>
          <a:noFill/>
        </p:spPr>
        <p:txBody>
          <a:bodyPr wrap="square" rtlCol="0">
            <a:spAutoFit/>
          </a:bodyPr>
          <a:lstStyle/>
          <a:p>
            <a:r>
              <a:rPr lang="en-US" sz="3600" b="1" dirty="0">
                <a:solidFill>
                  <a:schemeClr val="accent1">
                    <a:lumMod val="75000"/>
                  </a:schemeClr>
                </a:solidFill>
                <a:latin typeface="Source Sans Pro" charset="0"/>
                <a:ea typeface="Source Sans Pro" charset="0"/>
                <a:cs typeface="Source Sans Pro" charset="0"/>
              </a:rPr>
              <a:t>Coordinates </a:t>
            </a:r>
            <a:r>
              <a:rPr lang="mr-IN" sz="2800" b="1" dirty="0">
                <a:solidFill>
                  <a:schemeClr val="accent1">
                    <a:lumMod val="75000"/>
                  </a:schemeClr>
                </a:solidFill>
                <a:latin typeface="Source Sans Pro" charset="0"/>
                <a:ea typeface="Source Sans Pro" charset="0"/>
                <a:cs typeface="Source Sans Pro" charset="0"/>
              </a:rPr>
              <a:t>–</a:t>
            </a:r>
            <a:r>
              <a:rPr lang="en-US" sz="2800" b="1" dirty="0">
                <a:solidFill>
                  <a:schemeClr val="accent1">
                    <a:lumMod val="75000"/>
                  </a:schemeClr>
                </a:solidFill>
                <a:latin typeface="Source Sans Pro" charset="0"/>
                <a:ea typeface="Source Sans Pro" charset="0"/>
                <a:cs typeface="Source Sans Pro" charset="0"/>
              </a:rPr>
              <a:t> an object for representing coordinates</a:t>
            </a:r>
          </a:p>
        </p:txBody>
      </p:sp>
      <p:pic>
        <p:nvPicPr>
          <p:cNvPr id="39" name="Picture 38"/>
          <p:cNvPicPr>
            <a:picLocks noChangeAspect="1"/>
          </p:cNvPicPr>
          <p:nvPr/>
        </p:nvPicPr>
        <p:blipFill rotWithShape="1">
          <a:blip r:embed="rId7">
            <a:extLst>
              <a:ext uri="{28A0092B-C50C-407E-A947-70E740481C1C}">
                <a14:useLocalDpi xmlns:a14="http://schemas.microsoft.com/office/drawing/2010/main" val="0"/>
              </a:ext>
            </a:extLst>
          </a:blip>
          <a:srcRect t="-1" b="-1587"/>
          <a:stretch/>
        </p:blipFill>
        <p:spPr>
          <a:xfrm>
            <a:off x="8833031" y="27367716"/>
            <a:ext cx="14668145" cy="2700996"/>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77240" y="18055123"/>
            <a:ext cx="9070610" cy="3267210"/>
          </a:xfrm>
          <a:prstGeom prst="rect">
            <a:avLst/>
          </a:prstGeom>
        </p:spPr>
      </p:pic>
      <p:sp>
        <p:nvSpPr>
          <p:cNvPr id="42" name="Rectangle 41"/>
          <p:cNvSpPr/>
          <p:nvPr/>
        </p:nvSpPr>
        <p:spPr>
          <a:xfrm>
            <a:off x="890664" y="30500760"/>
            <a:ext cx="38524280" cy="1791211"/>
          </a:xfrm>
          <a:prstGeom prst="rect">
            <a:avLst/>
          </a:prstGeom>
          <a:solidFill>
            <a:schemeClr val="bg1">
              <a:lumMod val="95000"/>
            </a:schemeClr>
          </a:solidFill>
          <a:ln w="50800" cmpd="sng">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 Box 22"/>
          <p:cNvSpPr txBox="1">
            <a:spLocks noChangeArrowheads="1"/>
          </p:cNvSpPr>
          <p:nvPr/>
        </p:nvSpPr>
        <p:spPr bwMode="auto">
          <a:xfrm>
            <a:off x="4523871" y="30903412"/>
            <a:ext cx="8752170" cy="1725112"/>
          </a:xfrm>
          <a:prstGeom prst="rect">
            <a:avLst/>
          </a:prstGeom>
          <a:noFill/>
          <a:ln>
            <a:noFill/>
          </a:ln>
          <a:effectLst/>
        </p:spPr>
        <p:txBody>
          <a:bodyPr lIns="171320" tIns="110137" rIns="171320" bIns="110137"/>
          <a:lstStyle>
            <a:lvl1pPr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1pPr>
            <a:lvl2pPr marL="441325"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2pPr>
            <a:lvl3pPr marL="881063"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3pPr>
            <a:lvl4pPr marL="1322388"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4pPr>
            <a:lvl5pPr marL="1763713"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5pPr>
            <a:lvl6pPr marL="22209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6pPr>
            <a:lvl7pPr marL="26781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7pPr>
            <a:lvl8pPr marL="31353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8pPr>
            <a:lvl9pPr marL="35925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9pPr>
          </a:lstStyle>
          <a:p>
            <a:pPr algn="ctr" eaLnBrk="0" hangingPunct="0">
              <a:lnSpc>
                <a:spcPct val="80000"/>
              </a:lnSpc>
              <a:buClr>
                <a:srgbClr val="000000"/>
              </a:buClr>
              <a:buSzPct val="100000"/>
              <a:buFont typeface="Times New Roman" charset="0"/>
              <a:buNone/>
              <a:defRPr/>
            </a:pPr>
            <a:r>
              <a:rPr lang="en-GB" sz="5400" b="1" dirty="0">
                <a:solidFill>
                  <a:schemeClr val="accent1">
                    <a:lumMod val="75000"/>
                  </a:schemeClr>
                </a:solidFill>
                <a:latin typeface="Source Sans Pro" charset="0"/>
                <a:ea typeface="Source Sans Pro" charset="0"/>
                <a:cs typeface="Source Sans Pro" charset="0"/>
              </a:rPr>
              <a:t>Citing </a:t>
            </a:r>
            <a:r>
              <a:rPr lang="en-GB" sz="5400" b="1" dirty="0" err="1">
                <a:solidFill>
                  <a:schemeClr val="accent1">
                    <a:lumMod val="75000"/>
                  </a:schemeClr>
                </a:solidFill>
                <a:latin typeface="Source Sans Pro" charset="0"/>
                <a:ea typeface="Source Sans Pro" charset="0"/>
                <a:cs typeface="Source Sans Pro" charset="0"/>
              </a:rPr>
              <a:t>SunPy</a:t>
            </a:r>
            <a:endParaRPr lang="en-GB" sz="5400" b="1" dirty="0">
              <a:solidFill>
                <a:schemeClr val="accent1">
                  <a:lumMod val="75000"/>
                </a:schemeClr>
              </a:solidFill>
              <a:latin typeface="Source Sans Pro" charset="0"/>
              <a:ea typeface="Source Sans Pro" charset="0"/>
              <a:cs typeface="Source Sans Pro" charset="0"/>
            </a:endParaRPr>
          </a:p>
        </p:txBody>
      </p:sp>
      <p:sp>
        <p:nvSpPr>
          <p:cNvPr id="44" name="TextBox 43"/>
          <p:cNvSpPr txBox="1"/>
          <p:nvPr/>
        </p:nvSpPr>
        <p:spPr>
          <a:xfrm>
            <a:off x="13132024" y="30711555"/>
            <a:ext cx="25994888" cy="1384995"/>
          </a:xfrm>
          <a:prstGeom prst="rect">
            <a:avLst/>
          </a:prstGeom>
          <a:noFill/>
        </p:spPr>
        <p:txBody>
          <a:bodyPr wrap="square" rtlCol="0">
            <a:spAutoFit/>
          </a:bodyPr>
          <a:lstStyle/>
          <a:p>
            <a:pPr algn="just"/>
            <a:r>
              <a:rPr lang="en-US" sz="2800" dirty="0">
                <a:latin typeface="Source Sans Pro" charset="0"/>
                <a:ea typeface="Source Sans Pro" charset="0"/>
                <a:cs typeface="Source Sans Pro" charset="0"/>
              </a:rPr>
              <a:t>The continued growth and development of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depends on community adoption and awareness. If you use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in your work, we kindly ask that you acknowledge this with the following statement: </a:t>
            </a:r>
            <a:r>
              <a:rPr lang="en-US" sz="2800" i="1" dirty="0">
                <a:solidFill>
                  <a:schemeClr val="accent1">
                    <a:lumMod val="75000"/>
                  </a:schemeClr>
                </a:solidFill>
                <a:latin typeface="Source Sans Pro" charset="0"/>
                <a:ea typeface="Source Sans Pro" charset="0"/>
                <a:cs typeface="Source Sans Pro" charset="0"/>
              </a:rPr>
              <a:t>“This research has made use of </a:t>
            </a:r>
            <a:r>
              <a:rPr lang="en-US" sz="2800" i="1" dirty="0" err="1">
                <a:solidFill>
                  <a:schemeClr val="accent1">
                    <a:lumMod val="75000"/>
                  </a:schemeClr>
                </a:solidFill>
                <a:latin typeface="Source Sans Pro" charset="0"/>
                <a:ea typeface="Source Sans Pro" charset="0"/>
                <a:cs typeface="Source Sans Pro" charset="0"/>
              </a:rPr>
              <a:t>SunPy</a:t>
            </a:r>
            <a:r>
              <a:rPr lang="en-US" sz="2800" i="1" dirty="0">
                <a:solidFill>
                  <a:schemeClr val="accent1">
                    <a:lumMod val="75000"/>
                  </a:schemeClr>
                </a:solidFill>
                <a:latin typeface="Source Sans Pro" charset="0"/>
                <a:ea typeface="Source Sans Pro" charset="0"/>
                <a:cs typeface="Source Sans Pro" charset="0"/>
              </a:rPr>
              <a:t>, an open-source and free community-developed solar data analysis package written in Python (citation).” </a:t>
            </a:r>
            <a:r>
              <a:rPr lang="en-US" sz="2800" dirty="0" smtClean="0">
                <a:latin typeface="Source Sans Pro" charset="0"/>
                <a:ea typeface="Source Sans Pro" charset="0"/>
                <a:cs typeface="Source Sans Pro" charset="0"/>
              </a:rPr>
              <a:t>The appropriate citation is as follows: </a:t>
            </a:r>
            <a:r>
              <a:rPr lang="en-US" sz="2800" dirty="0">
                <a:latin typeface="Source Sans Pro" charset="0"/>
                <a:ea typeface="Source Sans Pro" charset="0"/>
                <a:cs typeface="Source Sans Pro" charset="0"/>
              </a:rPr>
              <a:t>The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Community et al., Computational Science &amp; Discovery, Volume 8, No. 1, 2015.</a:t>
            </a:r>
          </a:p>
        </p:txBody>
      </p:sp>
      <p:pic>
        <p:nvPicPr>
          <p:cNvPr id="6" name="Picture 5"/>
          <p:cNvPicPr>
            <a:picLocks noChangeAspect="1"/>
          </p:cNvPicPr>
          <p:nvPr/>
        </p:nvPicPr>
        <p:blipFill>
          <a:blip r:embed="rId9">
            <a:alphaModFix amt="40000"/>
            <a:extLst>
              <a:ext uri="{28A0092B-C50C-407E-A947-70E740481C1C}">
                <a14:useLocalDpi xmlns:a14="http://schemas.microsoft.com/office/drawing/2010/main" val="0"/>
              </a:ext>
            </a:extLst>
          </a:blip>
          <a:stretch>
            <a:fillRect/>
          </a:stretch>
        </p:blipFill>
        <p:spPr>
          <a:xfrm>
            <a:off x="27257858" y="-678704"/>
            <a:ext cx="12907360" cy="12907360"/>
          </a:xfrm>
          <a:prstGeom prst="rect">
            <a:avLst/>
          </a:prstGeom>
        </p:spPr>
      </p:pic>
      <p:sp>
        <p:nvSpPr>
          <p:cNvPr id="54" name="TextBox 53"/>
          <p:cNvSpPr txBox="1"/>
          <p:nvPr/>
        </p:nvSpPr>
        <p:spPr>
          <a:xfrm>
            <a:off x="890664" y="6450088"/>
            <a:ext cx="38524280" cy="3170099"/>
          </a:xfrm>
          <a:prstGeom prst="rect">
            <a:avLst/>
          </a:prstGeom>
          <a:noFill/>
        </p:spPr>
        <p:txBody>
          <a:bodyPr wrap="square" rtlCol="0">
            <a:spAutoFit/>
          </a:bodyPr>
          <a:lstStyle/>
          <a:p>
            <a:r>
              <a:rPr lang="en-US" sz="2800" dirty="0" err="1">
                <a:solidFill>
                  <a:schemeClr val="accent1">
                    <a:lumMod val="75000"/>
                  </a:schemeClr>
                </a:solidFill>
                <a:latin typeface="Source Sans Pro" charset="0"/>
                <a:ea typeface="Source Sans Pro" charset="0"/>
                <a:cs typeface="Source Sans Pro" charset="0"/>
              </a:rPr>
              <a:t>SunPy</a:t>
            </a:r>
            <a:r>
              <a:rPr lang="en-US" sz="2800" dirty="0">
                <a:solidFill>
                  <a:schemeClr val="accent1">
                    <a:lumMod val="75000"/>
                  </a:schemeClr>
                </a:solidFill>
                <a:latin typeface="Source Sans Pro" charset="0"/>
                <a:ea typeface="Source Sans Pro" charset="0"/>
                <a:cs typeface="Source Sans Pro" charset="0"/>
              </a:rPr>
              <a:t> is a community-developed open-source software library for solar physics. It is written in Python, a free, cross-platform, general-purpose, high-level programming language which is being increasingly adopted throughout the scientific community. </a:t>
            </a:r>
            <a:r>
              <a:rPr lang="en-US" sz="2800" dirty="0" err="1">
                <a:solidFill>
                  <a:schemeClr val="accent1">
                    <a:lumMod val="75000"/>
                  </a:schemeClr>
                </a:solidFill>
                <a:latin typeface="Source Sans Pro" charset="0"/>
                <a:ea typeface="Source Sans Pro" charset="0"/>
                <a:cs typeface="Source Sans Pro" charset="0"/>
              </a:rPr>
              <a:t>SunPy</a:t>
            </a:r>
            <a:r>
              <a:rPr lang="en-US" sz="2800" dirty="0">
                <a:solidFill>
                  <a:schemeClr val="accent1">
                    <a:lumMod val="75000"/>
                  </a:schemeClr>
                </a:solidFill>
                <a:latin typeface="Source Sans Pro" charset="0"/>
                <a:ea typeface="Source Sans Pro" charset="0"/>
                <a:cs typeface="Source Sans Pro" charset="0"/>
              </a:rPr>
              <a:t> aims to provide the software for obtaining and analyzing solar and </a:t>
            </a:r>
            <a:r>
              <a:rPr lang="en-US" sz="2800" dirty="0" err="1">
                <a:solidFill>
                  <a:schemeClr val="accent1">
                    <a:lumMod val="75000"/>
                  </a:schemeClr>
                </a:solidFill>
                <a:latin typeface="Source Sans Pro" charset="0"/>
                <a:ea typeface="Source Sans Pro" charset="0"/>
                <a:cs typeface="Source Sans Pro" charset="0"/>
              </a:rPr>
              <a:t>heliospheric</a:t>
            </a:r>
            <a:r>
              <a:rPr lang="en-US" sz="2800" dirty="0">
                <a:solidFill>
                  <a:schemeClr val="accent1">
                    <a:lumMod val="75000"/>
                  </a:schemeClr>
                </a:solidFill>
                <a:latin typeface="Source Sans Pro" charset="0"/>
                <a:ea typeface="Source Sans Pro" charset="0"/>
                <a:cs typeface="Source Sans Pro" charset="0"/>
              </a:rPr>
              <a:t> data. This poster introduces a new major release, </a:t>
            </a:r>
            <a:r>
              <a:rPr lang="en-US" sz="2800" dirty="0" err="1">
                <a:solidFill>
                  <a:schemeClr val="accent1">
                    <a:lumMod val="75000"/>
                  </a:schemeClr>
                </a:solidFill>
                <a:latin typeface="Source Sans Pro" charset="0"/>
                <a:ea typeface="Source Sans Pro" charset="0"/>
                <a:cs typeface="Source Sans Pro" charset="0"/>
              </a:rPr>
              <a:t>SunPy</a:t>
            </a:r>
            <a:r>
              <a:rPr lang="en-US" sz="2800" dirty="0">
                <a:solidFill>
                  <a:schemeClr val="accent1">
                    <a:lumMod val="75000"/>
                  </a:schemeClr>
                </a:solidFill>
                <a:latin typeface="Source Sans Pro" charset="0"/>
                <a:ea typeface="Source Sans Pro" charset="0"/>
                <a:cs typeface="Source Sans Pro" charset="0"/>
              </a:rPr>
              <a:t> version 0.8. The first major new feature introduced is Fido, the new primary interface to download data. It provides a consistent and powerful search interface to all major data providers including the VSO and the JSOC, as well as individual data sources such as GOES XRS time series. It is also easy to add new data sources as they become available, i.e. DKIST. The second major new feature is the </a:t>
            </a:r>
            <a:r>
              <a:rPr lang="en-US" sz="2800" dirty="0" err="1">
                <a:solidFill>
                  <a:schemeClr val="accent1">
                    <a:lumMod val="75000"/>
                  </a:schemeClr>
                </a:solidFill>
                <a:latin typeface="Source Sans Pro" charset="0"/>
                <a:ea typeface="Source Sans Pro" charset="0"/>
                <a:cs typeface="Source Sans Pro" charset="0"/>
              </a:rPr>
              <a:t>SunPy</a:t>
            </a:r>
            <a:r>
              <a:rPr lang="en-US" sz="2800" dirty="0">
                <a:solidFill>
                  <a:schemeClr val="accent1">
                    <a:lumMod val="75000"/>
                  </a:schemeClr>
                </a:solidFill>
                <a:latin typeface="Source Sans Pro" charset="0"/>
                <a:ea typeface="Source Sans Pro" charset="0"/>
                <a:cs typeface="Source Sans Pro" charset="0"/>
              </a:rPr>
              <a:t> coordinate framework. This provides a powerful way of representing coordinates, allowing simple and intuitive conversion between coordinate systems and viewpoints of different instruments (i.e., Solar Orbiter and the Parker Solar Probe), including transformation to astrophysical frames like ICRS. Other new features including new </a:t>
            </a:r>
            <a:r>
              <a:rPr lang="en-US" sz="2800" dirty="0" err="1">
                <a:solidFill>
                  <a:schemeClr val="accent1">
                    <a:lumMod val="75000"/>
                  </a:schemeClr>
                </a:solidFill>
                <a:latin typeface="Source Sans Pro" charset="0"/>
                <a:ea typeface="Source Sans Pro" charset="0"/>
                <a:cs typeface="Source Sans Pro" charset="0"/>
              </a:rPr>
              <a:t>timeseries</a:t>
            </a:r>
            <a:r>
              <a:rPr lang="en-US" sz="2800" dirty="0">
                <a:solidFill>
                  <a:schemeClr val="accent1">
                    <a:lumMod val="75000"/>
                  </a:schemeClr>
                </a:solidFill>
                <a:latin typeface="Source Sans Pro" charset="0"/>
                <a:ea typeface="Source Sans Pro" charset="0"/>
                <a:cs typeface="Source Sans Pro" charset="0"/>
              </a:rPr>
              <a:t> capabilities with better support for concatenation and metadata, updated documentation and example gallery. </a:t>
            </a:r>
            <a:r>
              <a:rPr lang="en-US" sz="2800" dirty="0" err="1">
                <a:solidFill>
                  <a:schemeClr val="accent1">
                    <a:lumMod val="75000"/>
                  </a:schemeClr>
                </a:solidFill>
                <a:latin typeface="Source Sans Pro" charset="0"/>
                <a:ea typeface="Source Sans Pro" charset="0"/>
                <a:cs typeface="Source Sans Pro" charset="0"/>
              </a:rPr>
              <a:t>SunPy</a:t>
            </a:r>
            <a:r>
              <a:rPr lang="en-US" sz="2800" dirty="0">
                <a:solidFill>
                  <a:schemeClr val="accent1">
                    <a:lumMod val="75000"/>
                  </a:schemeClr>
                </a:solidFill>
                <a:latin typeface="Source Sans Pro" charset="0"/>
                <a:ea typeface="Source Sans Pro" charset="0"/>
                <a:cs typeface="Source Sans Pro" charset="0"/>
              </a:rPr>
              <a:t> is distributed through pip and </a:t>
            </a:r>
            <a:r>
              <a:rPr lang="en-US" sz="2800" dirty="0" err="1">
                <a:solidFill>
                  <a:schemeClr val="accent1">
                    <a:lumMod val="75000"/>
                  </a:schemeClr>
                </a:solidFill>
                <a:latin typeface="Source Sans Pro" charset="0"/>
                <a:ea typeface="Source Sans Pro" charset="0"/>
                <a:cs typeface="Source Sans Pro" charset="0"/>
              </a:rPr>
              <a:t>conda</a:t>
            </a:r>
            <a:r>
              <a:rPr lang="en-US" sz="2800" dirty="0">
                <a:solidFill>
                  <a:schemeClr val="accent1">
                    <a:lumMod val="75000"/>
                  </a:schemeClr>
                </a:solidFill>
                <a:latin typeface="Source Sans Pro" charset="0"/>
                <a:ea typeface="Source Sans Pro" charset="0"/>
                <a:cs typeface="Source Sans Pro" charset="0"/>
              </a:rPr>
              <a:t> and all of its code is publicly available (</a:t>
            </a:r>
            <a:r>
              <a:rPr lang="en-US" sz="2800" dirty="0" err="1">
                <a:solidFill>
                  <a:schemeClr val="accent1">
                    <a:lumMod val="75000"/>
                  </a:schemeClr>
                </a:solidFill>
                <a:latin typeface="Source Sans Pro" charset="0"/>
                <a:ea typeface="Source Sans Pro" charset="0"/>
                <a:cs typeface="Source Sans Pro" charset="0"/>
              </a:rPr>
              <a:t>sunpy.org</a:t>
            </a:r>
            <a:r>
              <a:rPr lang="en-US" sz="2800" dirty="0">
                <a:solidFill>
                  <a:schemeClr val="accent1">
                    <a:lumMod val="75000"/>
                  </a:schemeClr>
                </a:solidFill>
                <a:latin typeface="Source Sans Pro" charset="0"/>
                <a:ea typeface="Source Sans Pro" charset="0"/>
                <a:cs typeface="Source Sans Pro" charset="0"/>
              </a:rPr>
              <a:t>).</a:t>
            </a:r>
            <a:endParaRPr lang="en-US" sz="3200" dirty="0"/>
          </a:p>
          <a:p>
            <a:pPr marL="457200" indent="-457200" algn="just">
              <a:buFont typeface="Arial" charset="0"/>
              <a:buChar char="•"/>
            </a:pPr>
            <a:endParaRPr lang="en-US" sz="3200" dirty="0"/>
          </a:p>
        </p:txBody>
      </p:sp>
      <p:sp>
        <p:nvSpPr>
          <p:cNvPr id="52" name="TextBox 51"/>
          <p:cNvSpPr txBox="1"/>
          <p:nvPr/>
        </p:nvSpPr>
        <p:spPr>
          <a:xfrm>
            <a:off x="15889875" y="10493933"/>
            <a:ext cx="23093021" cy="4093428"/>
          </a:xfrm>
          <a:prstGeom prst="rect">
            <a:avLst/>
          </a:prstGeom>
          <a:noFill/>
        </p:spPr>
        <p:txBody>
          <a:bodyPr wrap="square" rtlCol="0">
            <a:spAutoFit/>
          </a:bodyPr>
          <a:lstStyle/>
          <a:p>
            <a:r>
              <a:rPr lang="en-US" sz="2800" dirty="0">
                <a:latin typeface="Source Sans Pro" charset="0"/>
                <a:ea typeface="Source Sans Pro" charset="0"/>
                <a:cs typeface="Source Sans Pro" charset="0"/>
              </a:rPr>
              <a:t>There are a number of ways to make your voice heard! We actively solicit code development and feedback from the community. We pride ourselves on being a welcoming community and we would love to have you become a part of this!</a:t>
            </a:r>
          </a:p>
          <a:p>
            <a:endParaRPr lang="en-US" sz="2000" dirty="0">
              <a:latin typeface="Source Sans Pro" charset="0"/>
              <a:ea typeface="Source Sans Pro" charset="0"/>
              <a:cs typeface="Source Sans Pro" charset="0"/>
            </a:endParaRPr>
          </a:p>
          <a:p>
            <a:r>
              <a:rPr lang="en-US" sz="2800" dirty="0">
                <a:latin typeface="Source Sans Pro" charset="0"/>
                <a:ea typeface="Source Sans Pro" charset="0"/>
                <a:cs typeface="Source Sans Pro" charset="0"/>
              </a:rPr>
              <a:t>To get started, visit our website at </a:t>
            </a:r>
            <a:r>
              <a:rPr lang="en-US" sz="2800" b="1" dirty="0" err="1">
                <a:solidFill>
                  <a:srgbClr val="FF7400"/>
                </a:solidFill>
                <a:latin typeface="Source Sans Pro" charset="0"/>
                <a:ea typeface="Source Sans Pro" charset="0"/>
                <a:cs typeface="Source Sans Pro" charset="0"/>
              </a:rPr>
              <a:t>sunpy.org</a:t>
            </a:r>
            <a:r>
              <a:rPr lang="en-US" sz="2800" dirty="0">
                <a:latin typeface="Source Sans Pro" charset="0"/>
                <a:ea typeface="Source Sans Pro" charset="0"/>
                <a:cs typeface="Source Sans Pro" charset="0"/>
              </a:rPr>
              <a:t> or check out our documentation at </a:t>
            </a:r>
            <a:r>
              <a:rPr lang="en-US" sz="2800" b="1" dirty="0" err="1">
                <a:solidFill>
                  <a:srgbClr val="FF7400"/>
                </a:solidFill>
                <a:latin typeface="Source Sans Pro" charset="0"/>
                <a:ea typeface="Source Sans Pro" charset="0"/>
                <a:cs typeface="Source Sans Pro" charset="0"/>
              </a:rPr>
              <a:t>docs.sunpy.org</a:t>
            </a:r>
            <a:r>
              <a:rPr lang="en-US" sz="2800" b="1" dirty="0">
                <a:solidFill>
                  <a:srgbClr val="FF7400"/>
                </a:solidFill>
                <a:latin typeface="Source Sans Pro" charset="0"/>
                <a:ea typeface="Source Sans Pro" charset="0"/>
                <a:cs typeface="Source Sans Pro" charset="0"/>
              </a:rPr>
              <a:t>. </a:t>
            </a:r>
            <a:r>
              <a:rPr lang="en-US" sz="2800" dirty="0">
                <a:latin typeface="Source Sans Pro" charset="0"/>
                <a:ea typeface="Source Sans Pro" charset="0"/>
                <a:cs typeface="Source Sans Pro" charset="0"/>
              </a:rPr>
              <a:t>If you’re interested in chatting with us, you can mail the general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mailing list at </a:t>
            </a:r>
            <a:r>
              <a:rPr lang="en-US" sz="2800" b="1" dirty="0" err="1">
                <a:solidFill>
                  <a:srgbClr val="FF7400"/>
                </a:solidFill>
                <a:latin typeface="Source Sans Pro" charset="0"/>
                <a:ea typeface="Source Sans Pro" charset="0"/>
                <a:cs typeface="Source Sans Pro" charset="0"/>
              </a:rPr>
              <a:t>sunpy@googlegroups.com</a:t>
            </a:r>
            <a:r>
              <a:rPr lang="en-US" sz="2800" b="1" dirty="0">
                <a:solidFill>
                  <a:srgbClr val="FF7400"/>
                </a:solidFill>
                <a:latin typeface="Source Sans Pro" charset="0"/>
                <a:ea typeface="Source Sans Pro" charset="0"/>
                <a:cs typeface="Source Sans Pro" charset="0"/>
              </a:rPr>
              <a:t> </a:t>
            </a:r>
            <a:r>
              <a:rPr lang="en-US" sz="2800" dirty="0">
                <a:latin typeface="Source Sans Pro" charset="0"/>
                <a:ea typeface="Source Sans Pro" charset="0"/>
                <a:cs typeface="Source Sans Pro" charset="0"/>
              </a:rPr>
              <a:t>or find us in our chat room at </a:t>
            </a:r>
            <a:r>
              <a:rPr lang="en-US" sz="2800" b="1" dirty="0" err="1">
                <a:solidFill>
                  <a:srgbClr val="FF7400"/>
                </a:solidFill>
                <a:latin typeface="Source Sans Pro" charset="0"/>
                <a:ea typeface="Source Sans Pro" charset="0"/>
                <a:cs typeface="Source Sans Pro" charset="0"/>
              </a:rPr>
              <a:t>matrix.org</a:t>
            </a:r>
            <a:r>
              <a:rPr lang="en-US" sz="2800" dirty="0">
                <a:latin typeface="Source Sans Pro" charset="0"/>
                <a:ea typeface="Source Sans Pro" charset="0"/>
                <a:cs typeface="Source Sans Pro" charset="0"/>
              </a:rPr>
              <a:t>.</a:t>
            </a:r>
          </a:p>
          <a:p>
            <a:endParaRPr lang="en-US" sz="1600" dirty="0">
              <a:latin typeface="Source Sans Pro" charset="0"/>
              <a:ea typeface="Source Sans Pro" charset="0"/>
              <a:cs typeface="Source Sans Pro" charset="0"/>
            </a:endParaRPr>
          </a:p>
          <a:p>
            <a:r>
              <a:rPr lang="en-US" sz="2800" dirty="0">
                <a:latin typeface="Source Sans Pro" charset="0"/>
                <a:ea typeface="Source Sans Pro" charset="0"/>
                <a:cs typeface="Source Sans Pro" charset="0"/>
              </a:rPr>
              <a:t>Finally, come develop code or otherwise contribute to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The people who help develop or contribute to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are varied in ability and experience. The Google Summer of Code (GSOC) and the European Summer of Code in Space (SOCIS) programs provided funding for over a dozen summer students to work on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development since 2011. </a:t>
            </a:r>
          </a:p>
          <a:p>
            <a:endParaRPr lang="en-US" sz="2800" dirty="0">
              <a:latin typeface="Source Sans Pro" charset="0"/>
              <a:ea typeface="Source Sans Pro" charset="0"/>
              <a:cs typeface="Source Sans Pro" charset="0"/>
            </a:endParaRPr>
          </a:p>
        </p:txBody>
      </p:sp>
      <p:sp>
        <p:nvSpPr>
          <p:cNvPr id="45" name="TextBox 44"/>
          <p:cNvSpPr txBox="1"/>
          <p:nvPr/>
        </p:nvSpPr>
        <p:spPr>
          <a:xfrm>
            <a:off x="1159098" y="27332408"/>
            <a:ext cx="7673933" cy="2246769"/>
          </a:xfrm>
          <a:prstGeom prst="rect">
            <a:avLst/>
          </a:prstGeom>
          <a:noFill/>
        </p:spPr>
        <p:txBody>
          <a:bodyPr wrap="square" rtlCol="0">
            <a:spAutoFit/>
          </a:bodyPr>
          <a:lstStyle/>
          <a:p>
            <a:r>
              <a:rPr lang="en-US" sz="2800" dirty="0">
                <a:latin typeface="Source Sans Pro" charset="0"/>
                <a:ea typeface="Source Sans Pro" charset="0"/>
                <a:cs typeface="Source Sans Pro" charset="0"/>
              </a:rPr>
              <a:t>The </a:t>
            </a:r>
            <a:r>
              <a:rPr lang="en-US" sz="2800" dirty="0" err="1">
                <a:latin typeface="Source Sans Pro" charset="0"/>
                <a:ea typeface="Source Sans Pro" charset="0"/>
                <a:cs typeface="Source Sans Pro" charset="0"/>
              </a:rPr>
              <a:t>SunPy</a:t>
            </a:r>
            <a:r>
              <a:rPr lang="en-US" sz="2800" dirty="0">
                <a:latin typeface="Source Sans Pro" charset="0"/>
                <a:ea typeface="Source Sans Pro" charset="0"/>
                <a:cs typeface="Source Sans Pro" charset="0"/>
              </a:rPr>
              <a:t> coordinates package describes locations in physical space and coordinate frames. It provides a way to transform coordinates from one frame to another. Here we define an observer location using the </a:t>
            </a:r>
            <a:r>
              <a:rPr lang="en-US" sz="2800" dirty="0" err="1">
                <a:latin typeface="Source Sans Pro" charset="0"/>
                <a:ea typeface="Source Sans Pro" charset="0"/>
                <a:cs typeface="Source Sans Pro" charset="0"/>
              </a:rPr>
              <a:t>SkyCoord</a:t>
            </a:r>
            <a:r>
              <a:rPr lang="en-US" sz="2800" dirty="0">
                <a:latin typeface="Source Sans Pro" charset="0"/>
                <a:ea typeface="Source Sans Pro" charset="0"/>
                <a:cs typeface="Source Sans Pro" charset="0"/>
              </a:rPr>
              <a:t> object:</a:t>
            </a:r>
          </a:p>
        </p:txBody>
      </p:sp>
      <p:sp>
        <p:nvSpPr>
          <p:cNvPr id="53" name="Text Box 22"/>
          <p:cNvSpPr txBox="1">
            <a:spLocks noChangeArrowheads="1"/>
          </p:cNvSpPr>
          <p:nvPr/>
        </p:nvSpPr>
        <p:spPr bwMode="auto">
          <a:xfrm>
            <a:off x="15626008" y="9683989"/>
            <a:ext cx="23788936" cy="1725112"/>
          </a:xfrm>
          <a:prstGeom prst="rect">
            <a:avLst/>
          </a:prstGeom>
          <a:noFill/>
          <a:ln>
            <a:noFill/>
          </a:ln>
          <a:effectLst/>
        </p:spPr>
        <p:txBody>
          <a:bodyPr lIns="171320" tIns="110137" rIns="171320" bIns="110137"/>
          <a:lstStyle>
            <a:lvl1pPr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1pPr>
            <a:lvl2pPr marL="441325"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2pPr>
            <a:lvl3pPr marL="881063"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3pPr>
            <a:lvl4pPr marL="1322388"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4pPr>
            <a:lvl5pPr marL="1763713" defTabSz="433388">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5pPr>
            <a:lvl6pPr marL="22209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6pPr>
            <a:lvl7pPr marL="26781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7pPr>
            <a:lvl8pPr marL="31353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8pPr>
            <a:lvl9pPr marL="3592513" defTabSz="433388" fontAlgn="base">
              <a:spcBef>
                <a:spcPct val="0"/>
              </a:spcBef>
              <a:spcAft>
                <a:spcPct val="0"/>
              </a:spcAft>
              <a:tabLst>
                <a:tab pos="0" algn="l"/>
                <a:tab pos="433388" algn="l"/>
                <a:tab pos="868363" algn="l"/>
                <a:tab pos="1301750" algn="l"/>
                <a:tab pos="1735138" algn="l"/>
                <a:tab pos="2168525" algn="l"/>
                <a:tab pos="2595563" algn="l"/>
                <a:tab pos="3030538" algn="l"/>
                <a:tab pos="3463925" algn="l"/>
                <a:tab pos="3897313" algn="l"/>
                <a:tab pos="4330700" algn="l"/>
                <a:tab pos="4765675" algn="l"/>
                <a:tab pos="5199063" algn="l"/>
                <a:tab pos="5632450" algn="l"/>
                <a:tab pos="6065838" algn="l"/>
                <a:tab pos="6500813" algn="l"/>
                <a:tab pos="6934200" algn="l"/>
                <a:tab pos="7367588" algn="l"/>
                <a:tab pos="7802563" algn="l"/>
                <a:tab pos="8235950" algn="l"/>
                <a:tab pos="8669338" algn="l"/>
                <a:tab pos="9082088" algn="l"/>
                <a:tab pos="9775825" algn="l"/>
                <a:tab pos="10474325" algn="l"/>
                <a:tab pos="11174413" algn="l"/>
                <a:tab pos="11874500" algn="l"/>
                <a:tab pos="12574588" algn="l"/>
              </a:tabLst>
              <a:defRPr>
                <a:solidFill>
                  <a:schemeClr val="tx1"/>
                </a:solidFill>
                <a:latin typeface="Arial" charset="0"/>
                <a:ea typeface="ＭＳ Ｐゴシック" charset="0"/>
              </a:defRPr>
            </a:lvl9pPr>
          </a:lstStyle>
          <a:p>
            <a:pPr algn="ctr" eaLnBrk="0" hangingPunct="0">
              <a:lnSpc>
                <a:spcPct val="80000"/>
              </a:lnSpc>
              <a:buClr>
                <a:srgbClr val="000000"/>
              </a:buClr>
              <a:buSzPct val="100000"/>
              <a:buFont typeface="Times New Roman" charset="0"/>
              <a:buNone/>
              <a:defRPr/>
            </a:pPr>
            <a:r>
              <a:rPr lang="en-US" sz="5400" b="1" dirty="0">
                <a:solidFill>
                  <a:schemeClr val="accent1">
                    <a:lumMod val="75000"/>
                  </a:schemeClr>
                </a:solidFill>
                <a:latin typeface="Source Sans Pro" charset="0"/>
                <a:ea typeface="Source Sans Pro" charset="0"/>
                <a:cs typeface="Source Sans Pro" charset="0"/>
              </a:rPr>
              <a:t>Get Involved</a:t>
            </a:r>
            <a:endParaRPr lang="en-GB" sz="5400" b="1" dirty="0">
              <a:solidFill>
                <a:schemeClr val="accent1">
                  <a:lumMod val="75000"/>
                </a:schemeClr>
              </a:solidFill>
              <a:latin typeface="Source Sans Pro" charset="0"/>
              <a:ea typeface="Source Sans Pro" charset="0"/>
              <a:cs typeface="Source Sans Pro" charset="0"/>
            </a:endParaRPr>
          </a:p>
        </p:txBody>
      </p:sp>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201" y="23030060"/>
            <a:ext cx="10904695" cy="2070100"/>
          </a:xfrm>
          <a:prstGeom prst="rect">
            <a:avLst/>
          </a:prstGeom>
        </p:spPr>
      </p:pic>
      <p:pic>
        <p:nvPicPr>
          <p:cNvPr id="38" name="Picture 37"/>
          <p:cNvPicPr>
            <a:picLocks noChangeAspect="1"/>
          </p:cNvPicPr>
          <p:nvPr/>
        </p:nvPicPr>
        <p:blipFill rotWithShape="1">
          <a:blip r:embed="rId11">
            <a:extLst>
              <a:ext uri="{28A0092B-C50C-407E-A947-70E740481C1C}">
                <a14:useLocalDpi xmlns:a14="http://schemas.microsoft.com/office/drawing/2010/main" val="0"/>
              </a:ext>
            </a:extLst>
          </a:blip>
          <a:srcRect t="36918" r="22642"/>
          <a:stretch/>
        </p:blipFill>
        <p:spPr>
          <a:xfrm>
            <a:off x="1180959" y="20256620"/>
            <a:ext cx="10904695" cy="2828906"/>
          </a:xfrm>
          <a:prstGeom prst="rect">
            <a:avLst/>
          </a:prstGeom>
        </p:spPr>
      </p:pic>
      <p:pic>
        <p:nvPicPr>
          <p:cNvPr id="46" name="Picture 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0899" y="18751483"/>
            <a:ext cx="11698524" cy="2042361"/>
          </a:xfrm>
          <a:prstGeom prst="rect">
            <a:avLst/>
          </a:prstGeom>
        </p:spPr>
      </p:pic>
      <p:sp>
        <p:nvSpPr>
          <p:cNvPr id="2054" name="Rectangle 6"/>
          <p:cNvSpPr>
            <a:spLocks noChangeArrowheads="1"/>
          </p:cNvSpPr>
          <p:nvPr/>
        </p:nvSpPr>
        <p:spPr bwMode="auto">
          <a:xfrm>
            <a:off x="890664" y="147398"/>
            <a:ext cx="38524280" cy="65040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124331" tIns="62165" rIns="124331" bIns="62165">
            <a:spAutoFit/>
          </a:bodyPr>
          <a:lstStyle/>
          <a:p>
            <a:pPr marL="463101" indent="-463101" algn="ctr" defTabSz="5680240">
              <a:lnSpc>
                <a:spcPct val="150000"/>
              </a:lnSpc>
              <a:defRPr/>
            </a:pPr>
            <a:r>
              <a:rPr lang="en-US" sz="12000" b="1" dirty="0" err="1">
                <a:latin typeface="Source Sans Pro" charset="0"/>
                <a:ea typeface="Source Sans Pro" charset="0"/>
                <a:cs typeface="Source Sans Pro" charset="0"/>
              </a:rPr>
              <a:t>SunPy</a:t>
            </a:r>
            <a:r>
              <a:rPr lang="en-US" sz="12000" b="1" dirty="0">
                <a:latin typeface="Source Sans Pro" charset="0"/>
                <a:ea typeface="Source Sans Pro" charset="0"/>
                <a:cs typeface="Source Sans Pro" charset="0"/>
              </a:rPr>
              <a:t> 0.8: Python for Solar Physics</a:t>
            </a:r>
            <a:endParaRPr lang="en-US" sz="12000" b="1" dirty="0">
              <a:solidFill>
                <a:srgbClr val="FF7400"/>
              </a:solidFill>
              <a:latin typeface="Source Sans Pro" charset="0"/>
              <a:ea typeface="Source Sans Pro" charset="0"/>
              <a:cs typeface="Source Sans Pro" charset="0"/>
            </a:endParaRPr>
          </a:p>
          <a:p>
            <a:pPr marL="463101" indent="-463101" algn="ctr" defTabSz="5680240">
              <a:defRPr/>
            </a:pPr>
            <a:r>
              <a:rPr lang="en-GB" sz="6000" dirty="0">
                <a:latin typeface="Source Sans Pro" charset="0"/>
                <a:ea typeface="Source Sans Pro" charset="0"/>
                <a:cs typeface="Source Sans Pro" charset="0"/>
              </a:rPr>
              <a:t>Monica G. Bobra</a:t>
            </a:r>
            <a:r>
              <a:rPr lang="en-GB" sz="6000" baseline="30000" dirty="0">
                <a:latin typeface="Source Sans Pro" charset="0"/>
                <a:ea typeface="Source Sans Pro" charset="0"/>
                <a:cs typeface="Source Sans Pro" charset="0"/>
              </a:rPr>
              <a:t>1</a:t>
            </a:r>
            <a:r>
              <a:rPr lang="en-GB" sz="6000" dirty="0">
                <a:latin typeface="Source Sans Pro" charset="0"/>
                <a:ea typeface="Source Sans Pro" charset="0"/>
                <a:cs typeface="Source Sans Pro" charset="0"/>
              </a:rPr>
              <a:t>, Andrew R. Inglis</a:t>
            </a:r>
            <a:r>
              <a:rPr lang="en-GB" sz="6000" baseline="30000" dirty="0">
                <a:latin typeface="Source Sans Pro" charset="0"/>
                <a:ea typeface="Source Sans Pro" charset="0"/>
                <a:cs typeface="Source Sans Pro" charset="0"/>
              </a:rPr>
              <a:t>2</a:t>
            </a:r>
            <a:r>
              <a:rPr lang="en-GB" sz="6000" dirty="0">
                <a:latin typeface="Source Sans Pro" charset="0"/>
                <a:ea typeface="Source Sans Pro" charset="0"/>
                <a:cs typeface="Source Sans Pro" charset="0"/>
              </a:rPr>
              <a:t>, Stuart Mumford</a:t>
            </a:r>
            <a:r>
              <a:rPr lang="en-GB" sz="6000" baseline="30000" dirty="0">
                <a:latin typeface="Source Sans Pro" charset="0"/>
                <a:ea typeface="Source Sans Pro" charset="0"/>
                <a:cs typeface="Source Sans Pro" charset="0"/>
              </a:rPr>
              <a:t>3</a:t>
            </a:r>
            <a:r>
              <a:rPr lang="en-GB" sz="6000" dirty="0">
                <a:latin typeface="Source Sans Pro" charset="0"/>
                <a:ea typeface="Source Sans Pro" charset="0"/>
                <a:cs typeface="Source Sans Pro" charset="0"/>
              </a:rPr>
              <a:t>, Steven Christe</a:t>
            </a:r>
            <a:r>
              <a:rPr lang="en-GB" sz="6000" baseline="30000" dirty="0">
                <a:latin typeface="Source Sans Pro" charset="0"/>
                <a:ea typeface="Source Sans Pro" charset="0"/>
                <a:cs typeface="Source Sans Pro" charset="0"/>
              </a:rPr>
              <a:t>4</a:t>
            </a:r>
            <a:r>
              <a:rPr lang="en-GB" sz="6000" dirty="0">
                <a:latin typeface="Source Sans Pro" charset="0"/>
                <a:ea typeface="Source Sans Pro" charset="0"/>
                <a:cs typeface="Source Sans Pro" charset="0"/>
              </a:rPr>
              <a:t>, Nabil Freij</a:t>
            </a:r>
            <a:r>
              <a:rPr lang="en-GB" sz="6000" baseline="30000" dirty="0">
                <a:latin typeface="Source Sans Pro" charset="0"/>
                <a:ea typeface="Source Sans Pro" charset="0"/>
                <a:cs typeface="Source Sans Pro" charset="0"/>
              </a:rPr>
              <a:t>5</a:t>
            </a:r>
            <a:r>
              <a:rPr lang="en-GB" sz="6000" dirty="0">
                <a:latin typeface="Source Sans Pro" charset="0"/>
                <a:ea typeface="Source Sans Pro" charset="0"/>
                <a:cs typeface="Source Sans Pro" charset="0"/>
              </a:rPr>
              <a:t> , Russell Hewett</a:t>
            </a:r>
            <a:r>
              <a:rPr lang="en-GB" sz="6000" baseline="30000" dirty="0">
                <a:latin typeface="Source Sans Pro" charset="0"/>
                <a:ea typeface="Source Sans Pro" charset="0"/>
                <a:cs typeface="Source Sans Pro" charset="0"/>
              </a:rPr>
              <a:t>6</a:t>
            </a:r>
            <a:r>
              <a:rPr lang="en-GB" sz="6000" dirty="0">
                <a:latin typeface="Source Sans Pro" charset="0"/>
                <a:ea typeface="Source Sans Pro" charset="0"/>
                <a:cs typeface="Source Sans Pro" charset="0"/>
              </a:rPr>
              <a:t>, Jack Ireland</a:t>
            </a:r>
            <a:r>
              <a:rPr lang="en-GB" sz="6000" baseline="30000" dirty="0">
                <a:latin typeface="Source Sans Pro" charset="0"/>
                <a:ea typeface="Source Sans Pro" charset="0"/>
                <a:cs typeface="Source Sans Pro" charset="0"/>
              </a:rPr>
              <a:t>7</a:t>
            </a:r>
            <a:r>
              <a:rPr lang="en-GB" sz="6000" dirty="0">
                <a:latin typeface="Source Sans Pro" charset="0"/>
                <a:ea typeface="Source Sans Pro" charset="0"/>
                <a:cs typeface="Source Sans Pro" charset="0"/>
              </a:rPr>
              <a:t>, Juan Carlos </a:t>
            </a:r>
            <a:r>
              <a:rPr lang="en-GB" sz="6000" dirty="0" err="1">
                <a:latin typeface="Source Sans Pro" charset="0"/>
                <a:ea typeface="Source Sans Pro" charset="0"/>
                <a:cs typeface="Source Sans Pro" charset="0"/>
              </a:rPr>
              <a:t>Martínez</a:t>
            </a:r>
            <a:r>
              <a:rPr lang="en-GB" sz="6000" dirty="0">
                <a:latin typeface="Source Sans Pro" charset="0"/>
                <a:ea typeface="Source Sans Pro" charset="0"/>
                <a:cs typeface="Source Sans Pro" charset="0"/>
              </a:rPr>
              <a:t> Oliveros</a:t>
            </a:r>
            <a:r>
              <a:rPr lang="en-GB" sz="6000" baseline="30000" dirty="0">
                <a:latin typeface="Source Sans Pro" charset="0"/>
                <a:ea typeface="Source Sans Pro" charset="0"/>
                <a:cs typeface="Source Sans Pro" charset="0"/>
              </a:rPr>
              <a:t>8</a:t>
            </a:r>
            <a:r>
              <a:rPr lang="en-GB" sz="6000" dirty="0">
                <a:latin typeface="Source Sans Pro" charset="0"/>
                <a:ea typeface="Source Sans Pro" charset="0"/>
                <a:cs typeface="Source Sans Pro" charset="0"/>
              </a:rPr>
              <a:t>, Kevin Reardon</a:t>
            </a:r>
            <a:r>
              <a:rPr lang="en-GB" sz="6000" baseline="30000" dirty="0">
                <a:latin typeface="Source Sans Pro" charset="0"/>
                <a:ea typeface="Source Sans Pro" charset="0"/>
                <a:cs typeface="Source Sans Pro" charset="0"/>
              </a:rPr>
              <a:t>9</a:t>
            </a:r>
            <a:r>
              <a:rPr lang="en-GB" sz="6000" dirty="0">
                <a:latin typeface="Source Sans Pro" charset="0"/>
                <a:ea typeface="Source Sans Pro" charset="0"/>
                <a:cs typeface="Source Sans Pro" charset="0"/>
              </a:rPr>
              <a:t>, Sabrina Savage</a:t>
            </a:r>
            <a:r>
              <a:rPr lang="en-GB" sz="6000" baseline="30000" dirty="0">
                <a:latin typeface="Source Sans Pro" charset="0"/>
                <a:ea typeface="Source Sans Pro" charset="0"/>
                <a:cs typeface="Source Sans Pro" charset="0"/>
              </a:rPr>
              <a:t>10</a:t>
            </a:r>
            <a:r>
              <a:rPr lang="en-GB" sz="6000" dirty="0">
                <a:latin typeface="Source Sans Pro" charset="0"/>
                <a:ea typeface="Source Sans Pro" charset="0"/>
                <a:cs typeface="Source Sans Pro" charset="0"/>
              </a:rPr>
              <a:t>, Albert Shih</a:t>
            </a:r>
            <a:r>
              <a:rPr lang="en-GB" sz="6000" baseline="30000" dirty="0">
                <a:latin typeface="Source Sans Pro" charset="0"/>
                <a:ea typeface="Source Sans Pro" charset="0"/>
                <a:cs typeface="Source Sans Pro" charset="0"/>
              </a:rPr>
              <a:t>4</a:t>
            </a:r>
            <a:r>
              <a:rPr lang="en-GB" sz="6000" dirty="0">
                <a:latin typeface="Source Sans Pro" charset="0"/>
                <a:ea typeface="Source Sans Pro" charset="0"/>
                <a:cs typeface="Source Sans Pro" charset="0"/>
              </a:rPr>
              <a:t>, David Pérez-Suárez</a:t>
            </a:r>
            <a:r>
              <a:rPr lang="en-GB" sz="6000" baseline="30000" dirty="0">
                <a:latin typeface="Source Sans Pro" charset="0"/>
                <a:ea typeface="Source Sans Pro" charset="0"/>
                <a:cs typeface="Source Sans Pro" charset="0"/>
              </a:rPr>
              <a:t>11</a:t>
            </a:r>
            <a:r>
              <a:rPr lang="en-GB" sz="6000" dirty="0">
                <a:latin typeface="Source Sans Pro" charset="0"/>
                <a:ea typeface="Source Sans Pro" charset="0"/>
                <a:cs typeface="Source Sans Pro" charset="0"/>
              </a:rPr>
              <a:t>, </a:t>
            </a:r>
          </a:p>
          <a:p>
            <a:pPr marL="463101" indent="-463101" algn="ctr" defTabSz="5680240">
              <a:defRPr/>
            </a:pPr>
            <a:r>
              <a:rPr lang="en-GB" sz="6000" dirty="0">
                <a:latin typeface="Source Sans Pro" charset="0"/>
                <a:ea typeface="Source Sans Pro" charset="0"/>
                <a:cs typeface="Source Sans Pro" charset="0"/>
              </a:rPr>
              <a:t>and the the </a:t>
            </a:r>
            <a:r>
              <a:rPr lang="en-GB" sz="6000" dirty="0" err="1">
                <a:latin typeface="Source Sans Pro" charset="0"/>
                <a:ea typeface="Source Sans Pro" charset="0"/>
                <a:cs typeface="Source Sans Pro" charset="0"/>
              </a:rPr>
              <a:t>SunPy</a:t>
            </a:r>
            <a:r>
              <a:rPr lang="en-GB" sz="6000" dirty="0">
                <a:latin typeface="Source Sans Pro" charset="0"/>
                <a:ea typeface="Source Sans Pro" charset="0"/>
                <a:cs typeface="Source Sans Pro" charset="0"/>
              </a:rPr>
              <a:t> Community</a:t>
            </a:r>
            <a:endParaRPr lang="en-GB" sz="6000" u="sng" baseline="30000" dirty="0">
              <a:latin typeface="Source Sans Pro" charset="0"/>
              <a:ea typeface="Source Sans Pro" charset="0"/>
              <a:cs typeface="Source Sans Pro" charset="0"/>
            </a:endParaRPr>
          </a:p>
          <a:p>
            <a:pPr marL="463101" indent="-463101" algn="ctr" defTabSz="5680240">
              <a:defRPr/>
            </a:pPr>
            <a:r>
              <a:rPr lang="en-GB" sz="2000" dirty="0">
                <a:latin typeface="Source Sans Pro" charset="0"/>
                <a:ea typeface="Source Sans Pro" charset="0"/>
                <a:cs typeface="Source Sans Pro" charset="0"/>
              </a:rPr>
              <a:t>1. Stanford University, Stanford, CA, USA, 2. Catholic University of America, Washington, DC, USA, 3. University of Sheffield, Sheffield, UK, 4. NASA Goddard Space Flight </a:t>
            </a:r>
            <a:r>
              <a:rPr lang="en-GB" sz="2000" dirty="0" err="1">
                <a:latin typeface="Source Sans Pro" charset="0"/>
                <a:ea typeface="Source Sans Pro" charset="0"/>
                <a:cs typeface="Source Sans Pro" charset="0"/>
              </a:rPr>
              <a:t>Center</a:t>
            </a:r>
            <a:r>
              <a:rPr lang="en-GB" sz="2000" dirty="0">
                <a:latin typeface="Source Sans Pro" charset="0"/>
                <a:ea typeface="Source Sans Pro" charset="0"/>
                <a:cs typeface="Source Sans Pro" charset="0"/>
              </a:rPr>
              <a:t>, Greenbelt, MD, USA, 5. </a:t>
            </a:r>
            <a:r>
              <a:rPr lang="en-GB" sz="2000" dirty="0" err="1">
                <a:latin typeface="Source Sans Pro" charset="0"/>
                <a:ea typeface="Source Sans Pro" charset="0"/>
                <a:cs typeface="Source Sans Pro" charset="0"/>
              </a:rPr>
              <a:t>Universitat</a:t>
            </a:r>
            <a:r>
              <a:rPr lang="en-GB" sz="2000" dirty="0">
                <a:latin typeface="Source Sans Pro" charset="0"/>
                <a:ea typeface="Source Sans Pro" charset="0"/>
                <a:cs typeface="Source Sans Pro" charset="0"/>
              </a:rPr>
              <a:t> de les </a:t>
            </a:r>
            <a:r>
              <a:rPr lang="en-GB" sz="2000" dirty="0" err="1">
                <a:latin typeface="Source Sans Pro" charset="0"/>
                <a:ea typeface="Source Sans Pro" charset="0"/>
                <a:cs typeface="Source Sans Pro" charset="0"/>
              </a:rPr>
              <a:t>Illes</a:t>
            </a:r>
            <a:r>
              <a:rPr lang="en-GB" sz="2000" dirty="0">
                <a:latin typeface="Source Sans Pro" charset="0"/>
                <a:ea typeface="Source Sans Pro" charset="0"/>
                <a:cs typeface="Source Sans Pro" charset="0"/>
              </a:rPr>
              <a:t> </a:t>
            </a:r>
            <a:r>
              <a:rPr lang="en-GB" sz="2000" dirty="0" err="1">
                <a:latin typeface="Source Sans Pro" charset="0"/>
                <a:ea typeface="Source Sans Pro" charset="0"/>
                <a:cs typeface="Source Sans Pro" charset="0"/>
              </a:rPr>
              <a:t>Balears</a:t>
            </a:r>
            <a:r>
              <a:rPr lang="en-GB" sz="2000" dirty="0">
                <a:latin typeface="Source Sans Pro" charset="0"/>
                <a:ea typeface="Source Sans Pro" charset="0"/>
                <a:cs typeface="Source Sans Pro" charset="0"/>
              </a:rPr>
              <a:t>, Palma, Spain, 6. Total SA, Houston, TX, USA, 7. ADNET Systems Inc., Greenbelt, MD, USA, 8. University of California, Berkeley, CA, USA, 9. National Solar Observatory, Tucson, AZ, USA, 10. NASA Marshall Space Flight </a:t>
            </a:r>
            <a:r>
              <a:rPr lang="en-GB" sz="2000" dirty="0" err="1">
                <a:latin typeface="Source Sans Pro" charset="0"/>
                <a:ea typeface="Source Sans Pro" charset="0"/>
                <a:cs typeface="Source Sans Pro" charset="0"/>
              </a:rPr>
              <a:t>Center</a:t>
            </a:r>
            <a:r>
              <a:rPr lang="en-GB" sz="2000" dirty="0">
                <a:latin typeface="Source Sans Pro" charset="0"/>
                <a:ea typeface="Source Sans Pro" charset="0"/>
                <a:cs typeface="Source Sans Pro" charset="0"/>
              </a:rPr>
              <a:t>, Huntsville, AL, USA, 11. </a:t>
            </a:r>
            <a:r>
              <a:rPr lang="en-GB" sz="2000" dirty="0" err="1">
                <a:latin typeface="Source Sans Pro" charset="0"/>
                <a:ea typeface="Source Sans Pro" charset="0"/>
                <a:cs typeface="Source Sans Pro" charset="0"/>
              </a:rPr>
              <a:t>Mullard</a:t>
            </a:r>
            <a:r>
              <a:rPr lang="en-GB" sz="2000" dirty="0">
                <a:latin typeface="Source Sans Pro" charset="0"/>
                <a:ea typeface="Source Sans Pro" charset="0"/>
                <a:cs typeface="Source Sans Pro" charset="0"/>
              </a:rPr>
              <a:t> Space Science Laboratory, Dorking, UK.</a:t>
            </a:r>
          </a:p>
        </p:txBody>
      </p:sp>
      <p:sp>
        <p:nvSpPr>
          <p:cNvPr id="47" name="TextBox 46"/>
          <p:cNvSpPr txBox="1"/>
          <p:nvPr/>
        </p:nvSpPr>
        <p:spPr>
          <a:xfrm>
            <a:off x="24101283" y="21458763"/>
            <a:ext cx="15103654" cy="646331"/>
          </a:xfrm>
          <a:prstGeom prst="rect">
            <a:avLst/>
          </a:prstGeom>
          <a:noFill/>
        </p:spPr>
        <p:txBody>
          <a:bodyPr wrap="square" rtlCol="0">
            <a:spAutoFit/>
          </a:bodyPr>
          <a:lstStyle/>
          <a:p>
            <a:r>
              <a:rPr lang="en-US" sz="3600" b="1" dirty="0" smtClean="0">
                <a:solidFill>
                  <a:schemeClr val="accent1">
                    <a:lumMod val="75000"/>
                  </a:schemeClr>
                </a:solidFill>
                <a:latin typeface="Source Sans Pro" charset="0"/>
                <a:ea typeface="Source Sans Pro" charset="0"/>
                <a:cs typeface="Source Sans Pro" charset="0"/>
              </a:rPr>
              <a:t>Use everything together to do cool stuff – </a:t>
            </a:r>
            <a:r>
              <a:rPr lang="en-US" sz="2800" b="1" dirty="0" smtClean="0">
                <a:solidFill>
                  <a:schemeClr val="accent1">
                    <a:lumMod val="75000"/>
                  </a:schemeClr>
                </a:solidFill>
                <a:latin typeface="Source Sans Pro" charset="0"/>
                <a:ea typeface="Source Sans Pro" charset="0"/>
                <a:cs typeface="Source Sans Pro" charset="0"/>
              </a:rPr>
              <a:t>like fitting your eclipse photos! </a:t>
            </a:r>
            <a:endParaRPr lang="en-US" sz="2800" b="1" dirty="0">
              <a:solidFill>
                <a:schemeClr val="accent1">
                  <a:lumMod val="75000"/>
                </a:schemeClr>
              </a:solidFill>
              <a:latin typeface="Source Sans Pro" charset="0"/>
              <a:ea typeface="Source Sans Pro" charset="0"/>
              <a:cs typeface="Source Sans Pro" charset="0"/>
            </a:endParaRPr>
          </a:p>
        </p:txBody>
      </p:sp>
      <p:sp>
        <p:nvSpPr>
          <p:cNvPr id="49" name="TextBox 48"/>
          <p:cNvSpPr txBox="1"/>
          <p:nvPr/>
        </p:nvSpPr>
        <p:spPr>
          <a:xfrm>
            <a:off x="24101283" y="22205319"/>
            <a:ext cx="15025629" cy="2677656"/>
          </a:xfrm>
          <a:prstGeom prst="rect">
            <a:avLst/>
          </a:prstGeom>
          <a:noFill/>
        </p:spPr>
        <p:txBody>
          <a:bodyPr wrap="square" rtlCol="0">
            <a:spAutoFit/>
          </a:bodyPr>
          <a:lstStyle/>
          <a:p>
            <a:r>
              <a:rPr lang="en-US" sz="2800" dirty="0" smtClean="0">
                <a:latin typeface="Source Sans Pro" charset="0"/>
                <a:ea typeface="Source Sans Pro" charset="0"/>
                <a:cs typeface="Source Sans Pro" charset="0"/>
              </a:rPr>
              <a:t>On the left is a photo of this summer’s total solar eclipse, as seen from a location about 60 miles north of Boise, Idaho, on August 21, 2017. This image was taken with a Canon EOS 70D by Steven </a:t>
            </a:r>
            <a:r>
              <a:rPr lang="en-US" sz="2800" dirty="0" err="1" smtClean="0">
                <a:latin typeface="Source Sans Pro" charset="0"/>
                <a:ea typeface="Source Sans Pro" charset="0"/>
                <a:cs typeface="Source Sans Pro" charset="0"/>
              </a:rPr>
              <a:t>Christe</a:t>
            </a:r>
            <a:r>
              <a:rPr lang="en-US" sz="2800" dirty="0" smtClean="0">
                <a:latin typeface="Source Sans Pro" charset="0"/>
                <a:ea typeface="Source Sans Pro" charset="0"/>
                <a:cs typeface="Source Sans Pro" charset="0"/>
              </a:rPr>
              <a:t>. On the right is the same photo, but fit to a </a:t>
            </a:r>
            <a:r>
              <a:rPr lang="en-US" sz="2800" dirty="0" err="1" smtClean="0">
                <a:latin typeface="Source Sans Pro" charset="0"/>
                <a:ea typeface="Source Sans Pro" charset="0"/>
                <a:cs typeface="Source Sans Pro" charset="0"/>
              </a:rPr>
              <a:t>helioprojective</a:t>
            </a:r>
            <a:r>
              <a:rPr lang="en-US" sz="2800" dirty="0" smtClean="0">
                <a:latin typeface="Source Sans Pro" charset="0"/>
                <a:ea typeface="Source Sans Pro" charset="0"/>
                <a:cs typeface="Source Sans Pro" charset="0"/>
              </a:rPr>
              <a:t> coordinate system via a </a:t>
            </a:r>
            <a:r>
              <a:rPr lang="en-US" sz="2800" dirty="0" err="1" smtClean="0">
                <a:latin typeface="Source Sans Pro" charset="0"/>
                <a:ea typeface="Source Sans Pro" charset="0"/>
                <a:cs typeface="Source Sans Pro" charset="0"/>
              </a:rPr>
              <a:t>SunPy</a:t>
            </a:r>
            <a:r>
              <a:rPr lang="en-US" sz="2800" dirty="0" smtClean="0">
                <a:latin typeface="Source Sans Pro" charset="0"/>
                <a:ea typeface="Source Sans Pro" charset="0"/>
                <a:cs typeface="Source Sans Pro" charset="0"/>
              </a:rPr>
              <a:t> Map object. This allows us to identify locations on the solar disk as well as other objects. For example, </a:t>
            </a:r>
            <a:r>
              <a:rPr lang="en-US" sz="2800" dirty="0" err="1" smtClean="0">
                <a:latin typeface="Source Sans Pro" charset="0"/>
                <a:ea typeface="Source Sans Pro" charset="0"/>
                <a:cs typeface="Source Sans Pro" charset="0"/>
              </a:rPr>
              <a:t>Regulus</a:t>
            </a:r>
            <a:r>
              <a:rPr lang="en-US" sz="2800" dirty="0" smtClean="0">
                <a:latin typeface="Source Sans Pro" charset="0"/>
                <a:ea typeface="Source Sans Pro" charset="0"/>
                <a:cs typeface="Source Sans Pro" charset="0"/>
              </a:rPr>
              <a:t> is indicated by the white star on the bottom left. For </a:t>
            </a:r>
            <a:r>
              <a:rPr lang="en-US" sz="2800" dirty="0">
                <a:latin typeface="Source Sans Pro" charset="0"/>
                <a:ea typeface="Source Sans Pro" charset="0"/>
                <a:cs typeface="Source Sans Pro" charset="0"/>
              </a:rPr>
              <a:t>the entire code, see: </a:t>
            </a:r>
            <a:r>
              <a:rPr lang="en-US" sz="2800" b="1" dirty="0">
                <a:solidFill>
                  <a:srgbClr val="FF7400"/>
                </a:solidFill>
                <a:latin typeface="Source Sans Pro" charset="0"/>
                <a:ea typeface="Source Sans Pro" charset="0"/>
                <a:cs typeface="Source Sans Pro" charset="0"/>
              </a:rPr>
              <a:t>https://</a:t>
            </a:r>
            <a:r>
              <a:rPr lang="en-US" sz="2800" b="1" dirty="0" err="1" smtClean="0">
                <a:solidFill>
                  <a:srgbClr val="FF7400"/>
                </a:solidFill>
                <a:latin typeface="Source Sans Pro" charset="0"/>
                <a:ea typeface="Source Sans Pro" charset="0"/>
                <a:cs typeface="Source Sans Pro" charset="0"/>
              </a:rPr>
              <a:t>github.com</a:t>
            </a:r>
            <a:r>
              <a:rPr lang="en-US" sz="2800" b="1" dirty="0" smtClean="0">
                <a:solidFill>
                  <a:srgbClr val="FF7400"/>
                </a:solidFill>
                <a:latin typeface="Source Sans Pro" charset="0"/>
                <a:ea typeface="Source Sans Pro" charset="0"/>
                <a:cs typeface="Source Sans Pro" charset="0"/>
              </a:rPr>
              <a:t>/</a:t>
            </a:r>
            <a:r>
              <a:rPr lang="en-US" sz="2800" b="1" dirty="0" err="1" smtClean="0">
                <a:solidFill>
                  <a:srgbClr val="FF7400"/>
                </a:solidFill>
                <a:latin typeface="Source Sans Pro" charset="0"/>
                <a:ea typeface="Source Sans Pro" charset="0"/>
                <a:cs typeface="Source Sans Pro" charset="0"/>
              </a:rPr>
              <a:t>ehsteve</a:t>
            </a:r>
            <a:r>
              <a:rPr lang="en-US" sz="2800" b="1" dirty="0" smtClean="0">
                <a:solidFill>
                  <a:srgbClr val="FF7400"/>
                </a:solidFill>
                <a:latin typeface="Source Sans Pro" charset="0"/>
                <a:ea typeface="Source Sans Pro" charset="0"/>
                <a:cs typeface="Source Sans Pro" charset="0"/>
              </a:rPr>
              <a:t>/solar-eclipse</a:t>
            </a:r>
            <a:r>
              <a:rPr lang="en-US" sz="2800" dirty="0" smtClean="0">
                <a:latin typeface="Source Sans Pro" charset="0"/>
                <a:ea typeface="Source Sans Pro" charset="0"/>
                <a:cs typeface="Source Sans Pro" charset="0"/>
              </a:rPr>
              <a:t>.</a:t>
            </a:r>
            <a:endParaRPr lang="en-US" dirty="0">
              <a:latin typeface="Source Sans Pro" charset="0"/>
              <a:ea typeface="Source Sans Pro" charset="0"/>
              <a:cs typeface="Source Sans Pro" charset="0"/>
            </a:endParaRPr>
          </a:p>
        </p:txBody>
      </p:sp>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04395" y="25078831"/>
            <a:ext cx="6750519" cy="4500346"/>
          </a:xfrm>
          <a:prstGeom prst="rect">
            <a:avLst/>
          </a:prstGeom>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175109" y="24599655"/>
            <a:ext cx="7697431" cy="539704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242852"/>
      </a:dk2>
      <a:lt2>
        <a:srgbClr val="ACCBF9"/>
      </a:lt2>
      <a:accent1>
        <a:srgbClr val="4979A1"/>
      </a:accent1>
      <a:accent2>
        <a:srgbClr val="14416E"/>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30544</TotalTime>
  <Words>1002</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ＭＳ Ｐゴシック</vt:lpstr>
      <vt:lpstr>Source Sans Pro</vt:lpstr>
      <vt:lpstr>Times New Roman</vt:lpstr>
      <vt:lpstr>Office Theme</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Andy</dc:creator>
  <cp:lastModifiedBy>Monica Godha Bobra</cp:lastModifiedBy>
  <cp:revision>379</cp:revision>
  <cp:lastPrinted>2017-08-16T20:12:15Z</cp:lastPrinted>
  <dcterms:created xsi:type="dcterms:W3CDTF">2011-08-22T15:08:44Z</dcterms:created>
  <dcterms:modified xsi:type="dcterms:W3CDTF">2017-12-04T19:50:42Z</dcterms:modified>
</cp:coreProperties>
</file>